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307" r:id="rId11"/>
    <p:sldId id="266" r:id="rId12"/>
    <p:sldId id="267" r:id="rId13"/>
    <p:sldId id="308" r:id="rId14"/>
    <p:sldId id="271" r:id="rId15"/>
    <p:sldId id="272" r:id="rId16"/>
    <p:sldId id="309" r:id="rId17"/>
    <p:sldId id="274" r:id="rId18"/>
    <p:sldId id="275" r:id="rId19"/>
    <p:sldId id="297" r:id="rId20"/>
    <p:sldId id="278" r:id="rId21"/>
    <p:sldId id="277" r:id="rId22"/>
    <p:sldId id="279" r:id="rId23"/>
    <p:sldId id="280" r:id="rId24"/>
    <p:sldId id="301" r:id="rId25"/>
    <p:sldId id="282" r:id="rId26"/>
    <p:sldId id="283" r:id="rId27"/>
    <p:sldId id="300" r:id="rId28"/>
    <p:sldId id="286" r:id="rId29"/>
    <p:sldId id="287" r:id="rId30"/>
    <p:sldId id="303" r:id="rId31"/>
    <p:sldId id="289" r:id="rId32"/>
    <p:sldId id="290" r:id="rId33"/>
    <p:sldId id="310" r:id="rId34"/>
    <p:sldId id="293" r:id="rId35"/>
    <p:sldId id="294" r:id="rId36"/>
    <p:sldId id="306" r:id="rId37"/>
    <p:sldId id="311" r:id="rId38"/>
    <p:sldId id="312" r:id="rId39"/>
    <p:sldId id="313" r:id="rId40"/>
    <p:sldId id="31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1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7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4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3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4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9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8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97F7-0A60-4C91-9E63-3D5A238D9260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8F11-03E5-482C-9911-361B5D6BE8F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ub.iowa.gov/regulated-industries/pipeline-permits-certifications/hazardous-liquid-pipeline-permit" TargetMode="External"/><Relationship Id="rId2" Type="http://schemas.openxmlformats.org/officeDocument/2006/relationships/hyperlink" Target="https://www.icc.illinois.gov/home/illinois-gas-pipeline-safety-progr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ub.iowa.gov/records-documents/iub-forms-applications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nr.louisiana.gov/index.cfm?md=pagebuilder&amp;tmp=home&amp;pid=1581" TargetMode="External"/><Relationship Id="rId2" Type="http://schemas.openxmlformats.org/officeDocument/2006/relationships/hyperlink" Target="https://www.lpsc.louisiana.gov/Contac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puc/activities/energy-facilities/pipeline/route-permit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puc.sd.gov/" TargetMode="External"/><Relationship Id="rId2" Type="http://schemas.openxmlformats.org/officeDocument/2006/relationships/hyperlink" Target="https://psc.nd.gov/public/consinfo/jurisdictionsiting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6D223EF-7428-4F2F-AD1B-D62411098753}"/>
              </a:ext>
            </a:extLst>
          </p:cNvPr>
          <p:cNvSpPr/>
          <p:nvPr/>
        </p:nvSpPr>
        <p:spPr>
          <a:xfrm>
            <a:off x="4450813" y="3273948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A0AB5-84C2-431C-9C5C-9F2D0032B8B3}"/>
              </a:ext>
            </a:extLst>
          </p:cNvPr>
          <p:cNvSpPr/>
          <p:nvPr/>
        </p:nvSpPr>
        <p:spPr>
          <a:xfrm>
            <a:off x="0" y="3353978"/>
            <a:ext cx="12191999" cy="15729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466233-32E1-45FF-9F8A-9AD76C635BFB}"/>
              </a:ext>
            </a:extLst>
          </p:cNvPr>
          <p:cNvSpPr txBox="1"/>
          <p:nvPr/>
        </p:nvSpPr>
        <p:spPr>
          <a:xfrm>
            <a:off x="779928" y="3383593"/>
            <a:ext cx="10112188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U.S. Department of Transportation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Pipeline and Hazardous Materials Safety Administration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Office of Pipeline Safety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88D570F-8435-489A-A81E-BEB78359FA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353978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55F7A6B-E63F-48AE-B33A-3FF77ABCDD1D}"/>
              </a:ext>
            </a:extLst>
          </p:cNvPr>
          <p:cNvSpPr/>
          <p:nvPr/>
        </p:nvSpPr>
        <p:spPr>
          <a:xfrm>
            <a:off x="0" y="4956579"/>
            <a:ext cx="12192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Carbon Dioxide Pipeline Safety Public Meeting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31st, 2023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6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142592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1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207565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Tribal Government Perspectives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1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045139"/>
            <a:ext cx="10848975" cy="433966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Arlando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Teller,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DOT Assistant Secretary for Tribal Government Affairs</a:t>
            </a:r>
          </a:p>
          <a:p>
            <a:pPr marL="0" indent="0">
              <a:buNone/>
            </a:pP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Sikowis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Nobiss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Plains Action Society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Travis Hallam,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Affiliated Tribes Pipeline Authority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036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394519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19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08660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State of R&amp;D, Standards, Design, Materials, Construction, Geohazards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Bill Caram, PST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59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398" y="798396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Choquette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Research Council International (PRCI)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 Hanna,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DNV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Yong-Yi Wang,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for Reliable Energy Systems (CRES)</a:t>
            </a:r>
            <a:b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McDaniel,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PHMSA</a:t>
            </a:r>
          </a:p>
          <a:p>
            <a:pPr marL="0" indent="0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69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15192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99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6D223EF-7428-4F2F-AD1B-D62411098753}"/>
              </a:ext>
            </a:extLst>
          </p:cNvPr>
          <p:cNvSpPr/>
          <p:nvPr/>
        </p:nvSpPr>
        <p:spPr>
          <a:xfrm>
            <a:off x="4450813" y="3273948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A0AB5-84C2-431C-9C5C-9F2D0032B8B3}"/>
              </a:ext>
            </a:extLst>
          </p:cNvPr>
          <p:cNvSpPr/>
          <p:nvPr/>
        </p:nvSpPr>
        <p:spPr>
          <a:xfrm>
            <a:off x="0" y="3353978"/>
            <a:ext cx="12191999" cy="15729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466233-32E1-45FF-9F8A-9AD76C635BFB}"/>
              </a:ext>
            </a:extLst>
          </p:cNvPr>
          <p:cNvSpPr txBox="1"/>
          <p:nvPr/>
        </p:nvSpPr>
        <p:spPr>
          <a:xfrm>
            <a:off x="779928" y="3383593"/>
            <a:ext cx="10112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U.S. Department of Transportation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Pipeline and Hazardous Materials Safety Administration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Office of Pipeline Safety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88D570F-8435-489A-A81E-BEB78359FA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353978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55F7A6B-E63F-48AE-B33A-3FF77ABCDD1D}"/>
              </a:ext>
            </a:extLst>
          </p:cNvPr>
          <p:cNvSpPr/>
          <p:nvPr/>
        </p:nvSpPr>
        <p:spPr>
          <a:xfrm>
            <a:off x="0" y="4956579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Carbon Dioxide Pipeline Safety Public Meeting</a:t>
            </a:r>
            <a:br>
              <a:rPr lang="en-US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Day 2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1st, 2023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38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545034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Welcoming Remarks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Osasu Dorsey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 Counsel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and Hazardous Materials Safety Administration (PHMSA)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26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27158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Perspectives on CO2 Pipeline Safety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1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27" y="81835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Overview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 Kieba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of the Program Development Division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Pipeline Safety</a:t>
            </a:r>
            <a:b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and Hazardous Materials Safety Administration (PHMSA)</a:t>
            </a:r>
          </a:p>
        </p:txBody>
      </p:sp>
    </p:spTree>
    <p:extLst>
      <p:ext uri="{BB962C8B-B14F-4D97-AF65-F5344CB8AC3E}">
        <p14:creationId xmlns:p14="http://schemas.microsoft.com/office/powerpoint/2010/main" val="3615563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938270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Iain Colquhoun,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Tijani (TJ)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 Grant,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 Health and Safety Executive (HSE)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462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338535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832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413180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Dispersion Modeling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Mary McDaniel, PHMSA</a:t>
            </a: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89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609710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 Gant,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 HSE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Blackburn,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Bold Alliance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Jeremy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Fontenault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RPS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PST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 Ruhl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PHMSA</a:t>
            </a: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54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123931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23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909239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 to Service; Leak Detection; Reporting Considerations; Other Constituents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John Gale,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319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682282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Piazza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Blackburn,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Bold Alliance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 Colletti,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PHMSA</a:t>
            </a:r>
          </a:p>
          <a:p>
            <a:pPr marL="0" indent="0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39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17058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653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27158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 Training and Response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Chris Ruhl,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42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69" y="740338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Turfe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 Byrd,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RCP</a:t>
            </a:r>
            <a:b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Jodi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Cedar County Emergency Management Agency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Jack Willingham,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Yazoo County, Mississippi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Jerry Briggs,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Warren County, Mississippi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5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27" y="81835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Welcoming Remarks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Tristan Brown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Administrator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The Administrator</a:t>
            </a:r>
          </a:p>
        </p:txBody>
      </p:sp>
    </p:spTree>
    <p:extLst>
      <p:ext uri="{BB962C8B-B14F-4D97-AF65-F5344CB8AC3E}">
        <p14:creationId xmlns:p14="http://schemas.microsoft.com/office/powerpoint/2010/main" val="33555564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16125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28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002632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Effective Public Engagement Look Like?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81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909239"/>
            <a:ext cx="10848975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Sean Quinlan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PHMSA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Caram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Pipeline Safety Trust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 Murk,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 RP 1185 Rep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7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27158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5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2" y="185893"/>
            <a:ext cx="10956608" cy="4386107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Siting and Permitting Contact Information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Illinois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Illinois Commerce Commission Gas Engineering Section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https://www.icc.illinois.gov/home/illinois-gas-pipeline-safety-program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217.524.0692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Iowa</a:t>
            </a: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Iowa Utilities Board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https://iub.iowa.gov/regulated-industries/pipeline-permits-certifications/hazardous-liquid-pipeline-permit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https://iub.iowa.gov/records-documents/iub-forms-applications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515.725.7300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36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2" y="185893"/>
            <a:ext cx="10956608" cy="4386107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Siting and Permitting Contact Information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Louisiana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Louisiana Public Service Commission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charged with both siting and permitting of Hazardous Liquid Pipeline – CO2.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https://www.lpsc.louisiana.gov/Contact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800.256.2397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Louisiana Department of Natural Resources - Office of Conservation - Pipeline Division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may require the pipeline operator apply for a Certificate of Public Convenience and Necessity or Certificate of Transportation from the Commissioner of Conservation.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https://www.dnr.louisiana.gov/index.cfm?md=pagebuilder&amp;tmp=home&amp;pid=1581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Louisiana Office of Conservation: 225.342.5540 </a:t>
            </a:r>
          </a:p>
          <a:p>
            <a:pPr marL="0" indent="0" algn="ctr">
              <a:buNone/>
            </a:pPr>
            <a:b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24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2" y="185893"/>
            <a:ext cx="10956608" cy="4386107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Siting and Permitting Contact Information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Minnesota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Minnesota Public Utilities Commission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https://mn.gov/puc/activities/energy-facilities/pipeline/route-permit/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651.296.0406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Nebraska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Nebraska State Fire Marshal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permit and siting would be reviewed on a County-by-County basis.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402.416.0071</a:t>
            </a:r>
          </a:p>
          <a:p>
            <a:pPr marL="0" indent="0">
              <a:buNone/>
            </a:pPr>
            <a:b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23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2" y="185893"/>
            <a:ext cx="10956608" cy="4386107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Siting and Permitting Contact Information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 Dakota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 Dakota Public Service Commission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https://psc.nd.gov/public/consinfo/jurisdictionsiting.php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877.245.6685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 Dakota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 Dakota Public Utilities Commission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https://puc.sd.gov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Information: 800.332.1782</a:t>
            </a:r>
          </a:p>
          <a:p>
            <a:pPr marL="0" indent="0">
              <a:buNone/>
            </a:pPr>
            <a:b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0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27" y="818353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PHMSA Pipeline Safety Oversight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 Mayberry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Administrator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Pipeline Safety</a:t>
            </a:r>
            <a:b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and Hazardous Materials Safety Administration (PHMSA)</a:t>
            </a:r>
          </a:p>
        </p:txBody>
      </p:sp>
    </p:spTree>
    <p:extLst>
      <p:ext uri="{BB962C8B-B14F-4D97-AF65-F5344CB8AC3E}">
        <p14:creationId xmlns:p14="http://schemas.microsoft.com/office/powerpoint/2010/main" val="389701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37" y="109593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Regulates What? How are Projects Reviewed?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52" y="1138031"/>
            <a:ext cx="11627168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Harold Winnie,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Manager – Central Region</a:t>
            </a:r>
            <a:b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Molly McEvoy,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Protection Agency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 Wolfgram,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Association of Pipeline Safety Representatives (NAPSR)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Giambrone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Louisiana State Pipeline Safety Program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Kevin Dooley,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Department of Energy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5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385188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Comments/Questions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Max Kieba, PHMSA</a:t>
            </a: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0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2" y="1450502"/>
            <a:ext cx="10848975" cy="376793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Perspectives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Moderator: Mary McDaniel, PHMSA</a:t>
            </a: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D73A7-5F03-47E1-89D7-144DDE0C29B7}"/>
              </a:ext>
            </a:extLst>
          </p:cNvPr>
          <p:cNvSpPr/>
          <p:nvPr/>
        </p:nvSpPr>
        <p:spPr>
          <a:xfrm>
            <a:off x="0" y="-1"/>
            <a:ext cx="12192000" cy="55864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8BD6A-B443-4861-A337-F9F4914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472" y="909239"/>
            <a:ext cx="10995071" cy="376793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 McKay,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Safety Trust (PST)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Steven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Feit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for International Environmental Law (CIEL)</a:t>
            </a:r>
            <a:b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Carolyn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Raffensperger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and Environmental Health Network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Cindy Hansen,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Landowner</a:t>
            </a: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5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632813-42eb-4b90-8cc0-33edc634059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D8F5812B41FC4CB94849778AFFA35D" ma:contentTypeVersion="13" ma:contentTypeDescription="Create a new document." ma:contentTypeScope="" ma:versionID="4f143564c98810e6ec44b5b5d28cd9f3">
  <xsd:schema xmlns:xsd="http://www.w3.org/2001/XMLSchema" xmlns:xs="http://www.w3.org/2001/XMLSchema" xmlns:p="http://schemas.microsoft.com/office/2006/metadata/properties" xmlns:ns3="3395c0bb-f108-4f5e-af35-a2c28758faf7" xmlns:ns4="b2632813-42eb-4b90-8cc0-33edc634059a" targetNamespace="http://schemas.microsoft.com/office/2006/metadata/properties" ma:root="true" ma:fieldsID="650748b8716000504be4d238dea5d744" ns3:_="" ns4:_="">
    <xsd:import namespace="3395c0bb-f108-4f5e-af35-a2c28758faf7"/>
    <xsd:import namespace="b2632813-42eb-4b90-8cc0-33edc63405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95c0bb-f108-4f5e-af35-a2c28758fa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2813-42eb-4b90-8cc0-33edc6340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3648C9-AFD9-4003-A796-15D18896759C}">
  <ds:schemaRefs>
    <ds:schemaRef ds:uri="http://schemas.microsoft.com/office/2006/metadata/properties"/>
    <ds:schemaRef ds:uri="http://www.w3.org/2000/xmlns/"/>
    <ds:schemaRef ds:uri="b2632813-42eb-4b90-8cc0-33edc634059a"/>
    <ds:schemaRef ds:uri="http://www.w3.org/2001/XMLSchema-instan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560B5AA-9BD5-463D-AD1F-5E9947DB6E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8C117F-FD14-4CAF-AD48-77262D0E693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395c0bb-f108-4f5e-af35-a2c28758faf7"/>
    <ds:schemaRef ds:uri="b2632813-42eb-4b90-8cc0-33edc634059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5928</TotalTime>
  <Words>992</Words>
  <Application>Microsoft Office PowerPoint</Application>
  <PresentationFormat>Widescreen</PresentationFormat>
  <Paragraphs>186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Broadus, Nysia CTR (PHMSA)</dc:creator>
  <cp:lastModifiedBy>Kieba, Max (PHMSA)</cp:lastModifiedBy>
  <cp:revision>5</cp:revision>
  <dcterms:created xsi:type="dcterms:W3CDTF">2021-03-15T13:00:51Z</dcterms:created>
  <dcterms:modified xsi:type="dcterms:W3CDTF">2023-06-12T20:25:54Z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0x010100C2D8F5812B41FC4CB94849778AFFA35D</vt:lpwstr>
  </property>
</Properties>
</file>