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6" r:id="rId1"/>
  </p:sldMasterIdLst>
  <p:notesMasterIdLst>
    <p:notesMasterId r:id="rId18"/>
  </p:notesMasterIdLst>
  <p:sldIdLst>
    <p:sldId id="256" r:id="rId2"/>
    <p:sldId id="268" r:id="rId3"/>
    <p:sldId id="257" r:id="rId4"/>
    <p:sldId id="265" r:id="rId5"/>
    <p:sldId id="259" r:id="rId6"/>
    <p:sldId id="270" r:id="rId7"/>
    <p:sldId id="266" r:id="rId8"/>
    <p:sldId id="267" r:id="rId9"/>
    <p:sldId id="269" r:id="rId10"/>
    <p:sldId id="271" r:id="rId11"/>
    <p:sldId id="261" r:id="rId12"/>
    <p:sldId id="272" r:id="rId13"/>
    <p:sldId id="273" r:id="rId14"/>
    <p:sldId id="262" r:id="rId15"/>
    <p:sldId id="258" r:id="rId16"/>
    <p:sldId id="2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35" autoAdjust="0"/>
    <p:restoredTop sz="94660"/>
  </p:normalViewPr>
  <p:slideViewPr>
    <p:cSldViewPr snapToGrid="0">
      <p:cViewPr varScale="1">
        <p:scale>
          <a:sx n="70" d="100"/>
          <a:sy n="70" d="100"/>
        </p:scale>
        <p:origin x="131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2C92A3-339C-4201-94EE-88369C79C1F1}" type="doc">
      <dgm:prSet loTypeId="urn:microsoft.com/office/officeart/2005/8/layout/cycle8" loCatId="cycle" qsTypeId="urn:microsoft.com/office/officeart/2005/8/quickstyle/simple1" qsCatId="simple" csTypeId="urn:microsoft.com/office/officeart/2005/8/colors/accent1_2" csCatId="accent1" phldr="1"/>
      <dgm:spPr/>
    </dgm:pt>
    <dgm:pt modelId="{4B244B32-160D-4424-8CBB-DDBC8D0ACB32}">
      <dgm:prSet phldrT="[Text]"/>
      <dgm:spPr/>
      <dgm:t>
        <a:bodyPr/>
        <a:lstStyle/>
        <a:p>
          <a:r>
            <a:rPr lang="en-US" dirty="0"/>
            <a:t>Analysis and Evaluation</a:t>
          </a:r>
        </a:p>
      </dgm:t>
    </dgm:pt>
    <dgm:pt modelId="{CE3DBD6A-B295-49A2-A20D-B0FB9BA611D2}" type="parTrans" cxnId="{85D54612-82B8-4AB1-8EE4-8C9C8636ADCD}">
      <dgm:prSet/>
      <dgm:spPr/>
      <dgm:t>
        <a:bodyPr/>
        <a:lstStyle/>
        <a:p>
          <a:endParaRPr lang="en-US"/>
        </a:p>
      </dgm:t>
    </dgm:pt>
    <dgm:pt modelId="{577B19D2-E0C1-4ABB-AA3C-0F338A56DE89}" type="sibTrans" cxnId="{85D54612-82B8-4AB1-8EE4-8C9C8636ADCD}">
      <dgm:prSet/>
      <dgm:spPr/>
      <dgm:t>
        <a:bodyPr/>
        <a:lstStyle/>
        <a:p>
          <a:endParaRPr lang="en-US"/>
        </a:p>
      </dgm:t>
    </dgm:pt>
    <dgm:pt modelId="{1AE9D7EE-BE53-4F04-B85D-9329F84D594E}">
      <dgm:prSet phldrT="[Text]"/>
      <dgm:spPr/>
      <dgm:t>
        <a:bodyPr/>
        <a:lstStyle/>
        <a:p>
          <a:r>
            <a:rPr lang="en-US" dirty="0"/>
            <a:t>Information Sharing</a:t>
          </a:r>
        </a:p>
      </dgm:t>
    </dgm:pt>
    <dgm:pt modelId="{46F170DD-5495-4F00-B45F-EA2DBD6CA22F}" type="parTrans" cxnId="{3BFF24E5-6368-4510-B861-A6ACD2791292}">
      <dgm:prSet/>
      <dgm:spPr/>
      <dgm:t>
        <a:bodyPr/>
        <a:lstStyle/>
        <a:p>
          <a:endParaRPr lang="en-US"/>
        </a:p>
      </dgm:t>
    </dgm:pt>
    <dgm:pt modelId="{C67D405E-CC42-4275-9B78-8402CCDA258F}" type="sibTrans" cxnId="{3BFF24E5-6368-4510-B861-A6ACD2791292}">
      <dgm:prSet/>
      <dgm:spPr/>
      <dgm:t>
        <a:bodyPr/>
        <a:lstStyle/>
        <a:p>
          <a:endParaRPr lang="en-US"/>
        </a:p>
      </dgm:t>
    </dgm:pt>
    <dgm:pt modelId="{830BF16E-ADCA-E942-8DF7-02CB89F83957}">
      <dgm:prSet phldrT="[Text]"/>
      <dgm:spPr/>
      <dgm:t>
        <a:bodyPr/>
        <a:lstStyle/>
        <a:p>
          <a:r>
            <a:rPr lang="en-US" dirty="0"/>
            <a:t>Data Quality &amp; Validation</a:t>
          </a:r>
        </a:p>
      </dgm:t>
    </dgm:pt>
    <dgm:pt modelId="{2CDBEEEC-D2A2-C240-BC94-EE2187F134D5}" type="parTrans" cxnId="{403FF1B5-783C-E543-9D4B-16268E8A2522}">
      <dgm:prSet/>
      <dgm:spPr/>
      <dgm:t>
        <a:bodyPr/>
        <a:lstStyle/>
        <a:p>
          <a:endParaRPr lang="en-US"/>
        </a:p>
      </dgm:t>
    </dgm:pt>
    <dgm:pt modelId="{10FDB304-8108-9947-85F9-C31506481AC5}" type="sibTrans" cxnId="{403FF1B5-783C-E543-9D4B-16268E8A2522}">
      <dgm:prSet/>
      <dgm:spPr/>
      <dgm:t>
        <a:bodyPr/>
        <a:lstStyle/>
        <a:p>
          <a:endParaRPr lang="en-US"/>
        </a:p>
      </dgm:t>
    </dgm:pt>
    <dgm:pt modelId="{49A79F4B-C028-1047-AB81-361D8B1DEC61}">
      <dgm:prSet phldrT="[Text]"/>
      <dgm:spPr/>
      <dgm:t>
        <a:bodyPr/>
        <a:lstStyle/>
        <a:p>
          <a:r>
            <a:rPr lang="en-US" dirty="0"/>
            <a:t>De-identification of Data &amp; Information and Lessons Learned</a:t>
          </a:r>
        </a:p>
      </dgm:t>
    </dgm:pt>
    <dgm:pt modelId="{A1CBCEA9-95A1-774B-B6A0-A830B115F777}" type="parTrans" cxnId="{31629539-EE8B-C24F-9C81-4F44B71A8A6E}">
      <dgm:prSet/>
      <dgm:spPr/>
      <dgm:t>
        <a:bodyPr/>
        <a:lstStyle/>
        <a:p>
          <a:endParaRPr lang="en-US"/>
        </a:p>
      </dgm:t>
    </dgm:pt>
    <dgm:pt modelId="{99F4DFDB-640C-0440-92B4-98CF6056F12B}" type="sibTrans" cxnId="{31629539-EE8B-C24F-9C81-4F44B71A8A6E}">
      <dgm:prSet/>
      <dgm:spPr/>
      <dgm:t>
        <a:bodyPr/>
        <a:lstStyle/>
        <a:p>
          <a:endParaRPr lang="en-US"/>
        </a:p>
      </dgm:t>
    </dgm:pt>
    <dgm:pt modelId="{CF00351E-00D2-45F3-81F6-ECF6B4B8838F}" type="pres">
      <dgm:prSet presAssocID="{062C92A3-339C-4201-94EE-88369C79C1F1}" presName="compositeShape" presStyleCnt="0">
        <dgm:presLayoutVars>
          <dgm:chMax val="7"/>
          <dgm:dir/>
          <dgm:resizeHandles val="exact"/>
        </dgm:presLayoutVars>
      </dgm:prSet>
      <dgm:spPr/>
    </dgm:pt>
    <dgm:pt modelId="{BA672803-42AF-4DD2-A678-E5CAFF4921F2}" type="pres">
      <dgm:prSet presAssocID="{062C92A3-339C-4201-94EE-88369C79C1F1}" presName="wedge1" presStyleLbl="node1" presStyleIdx="0" presStyleCnt="4"/>
      <dgm:spPr/>
      <dgm:t>
        <a:bodyPr/>
        <a:lstStyle/>
        <a:p>
          <a:endParaRPr lang="en-US"/>
        </a:p>
      </dgm:t>
    </dgm:pt>
    <dgm:pt modelId="{29D81D8A-EB45-4B28-99EC-E66293F1BD87}" type="pres">
      <dgm:prSet presAssocID="{062C92A3-339C-4201-94EE-88369C79C1F1}" presName="dummy1a" presStyleCnt="0"/>
      <dgm:spPr/>
    </dgm:pt>
    <dgm:pt modelId="{3CAA24A0-8EE9-4817-9721-84933475D959}" type="pres">
      <dgm:prSet presAssocID="{062C92A3-339C-4201-94EE-88369C79C1F1}" presName="dummy1b" presStyleCnt="0"/>
      <dgm:spPr/>
    </dgm:pt>
    <dgm:pt modelId="{DC762D43-0031-4070-AD1B-267FBF1DD920}" type="pres">
      <dgm:prSet presAssocID="{062C92A3-339C-4201-94EE-88369C79C1F1}" presName="wedge1Tx" presStyleLbl="node1" presStyleIdx="0" presStyleCnt="4">
        <dgm:presLayoutVars>
          <dgm:chMax val="0"/>
          <dgm:chPref val="0"/>
          <dgm:bulletEnabled val="1"/>
        </dgm:presLayoutVars>
      </dgm:prSet>
      <dgm:spPr/>
      <dgm:t>
        <a:bodyPr/>
        <a:lstStyle/>
        <a:p>
          <a:endParaRPr lang="en-US"/>
        </a:p>
      </dgm:t>
    </dgm:pt>
    <dgm:pt modelId="{987FB1DF-D11F-43CA-99CC-35AC44FC0547}" type="pres">
      <dgm:prSet presAssocID="{062C92A3-339C-4201-94EE-88369C79C1F1}" presName="wedge2" presStyleLbl="node1" presStyleIdx="1" presStyleCnt="4" custLinFactNeighborY="654"/>
      <dgm:spPr/>
      <dgm:t>
        <a:bodyPr/>
        <a:lstStyle/>
        <a:p>
          <a:endParaRPr lang="en-US"/>
        </a:p>
      </dgm:t>
    </dgm:pt>
    <dgm:pt modelId="{E1A8A526-12AB-4CCA-872E-3D7F3CC3AFD5}" type="pres">
      <dgm:prSet presAssocID="{062C92A3-339C-4201-94EE-88369C79C1F1}" presName="dummy2a" presStyleCnt="0"/>
      <dgm:spPr/>
    </dgm:pt>
    <dgm:pt modelId="{4595B149-E601-462B-B1A9-7C28523993C8}" type="pres">
      <dgm:prSet presAssocID="{062C92A3-339C-4201-94EE-88369C79C1F1}" presName="dummy2b" presStyleCnt="0"/>
      <dgm:spPr/>
    </dgm:pt>
    <dgm:pt modelId="{E64B9A55-8D01-444C-8755-8ECD914358C5}" type="pres">
      <dgm:prSet presAssocID="{062C92A3-339C-4201-94EE-88369C79C1F1}" presName="wedge2Tx" presStyleLbl="node1" presStyleIdx="1" presStyleCnt="4">
        <dgm:presLayoutVars>
          <dgm:chMax val="0"/>
          <dgm:chPref val="0"/>
          <dgm:bulletEnabled val="1"/>
        </dgm:presLayoutVars>
      </dgm:prSet>
      <dgm:spPr/>
      <dgm:t>
        <a:bodyPr/>
        <a:lstStyle/>
        <a:p>
          <a:endParaRPr lang="en-US"/>
        </a:p>
      </dgm:t>
    </dgm:pt>
    <dgm:pt modelId="{014D17B1-3AEB-4587-A761-78CBEB5B9F89}" type="pres">
      <dgm:prSet presAssocID="{062C92A3-339C-4201-94EE-88369C79C1F1}" presName="wedge3" presStyleLbl="node1" presStyleIdx="2" presStyleCnt="4"/>
      <dgm:spPr/>
      <dgm:t>
        <a:bodyPr/>
        <a:lstStyle/>
        <a:p>
          <a:endParaRPr lang="en-US"/>
        </a:p>
      </dgm:t>
    </dgm:pt>
    <dgm:pt modelId="{1A855C22-7A33-4394-A67E-E8A93A5D2F08}" type="pres">
      <dgm:prSet presAssocID="{062C92A3-339C-4201-94EE-88369C79C1F1}" presName="dummy3a" presStyleCnt="0"/>
      <dgm:spPr/>
    </dgm:pt>
    <dgm:pt modelId="{EE7ACABF-3B26-4B21-B1B4-E7CFC58191A7}" type="pres">
      <dgm:prSet presAssocID="{062C92A3-339C-4201-94EE-88369C79C1F1}" presName="dummy3b" presStyleCnt="0"/>
      <dgm:spPr/>
    </dgm:pt>
    <dgm:pt modelId="{7A063F73-644D-4BB0-8993-5B4E8B28E0E9}" type="pres">
      <dgm:prSet presAssocID="{062C92A3-339C-4201-94EE-88369C79C1F1}" presName="wedge3Tx" presStyleLbl="node1" presStyleIdx="2" presStyleCnt="4">
        <dgm:presLayoutVars>
          <dgm:chMax val="0"/>
          <dgm:chPref val="0"/>
          <dgm:bulletEnabled val="1"/>
        </dgm:presLayoutVars>
      </dgm:prSet>
      <dgm:spPr/>
      <dgm:t>
        <a:bodyPr/>
        <a:lstStyle/>
        <a:p>
          <a:endParaRPr lang="en-US"/>
        </a:p>
      </dgm:t>
    </dgm:pt>
    <dgm:pt modelId="{39CA53A0-CE98-374E-BDED-A5FAE87B9E81}" type="pres">
      <dgm:prSet presAssocID="{062C92A3-339C-4201-94EE-88369C79C1F1}" presName="wedge4" presStyleLbl="node1" presStyleIdx="3" presStyleCnt="4"/>
      <dgm:spPr/>
      <dgm:t>
        <a:bodyPr/>
        <a:lstStyle/>
        <a:p>
          <a:endParaRPr lang="en-US"/>
        </a:p>
      </dgm:t>
    </dgm:pt>
    <dgm:pt modelId="{EAA9970A-B57D-CA45-82DE-BCD48A6CEEBD}" type="pres">
      <dgm:prSet presAssocID="{062C92A3-339C-4201-94EE-88369C79C1F1}" presName="dummy4a" presStyleCnt="0"/>
      <dgm:spPr/>
    </dgm:pt>
    <dgm:pt modelId="{448E4A9B-71EC-7845-BBC9-D03D3115E28C}" type="pres">
      <dgm:prSet presAssocID="{062C92A3-339C-4201-94EE-88369C79C1F1}" presName="dummy4b" presStyleCnt="0"/>
      <dgm:spPr/>
    </dgm:pt>
    <dgm:pt modelId="{7AFB79B3-B6C4-7244-B853-A26247419E43}" type="pres">
      <dgm:prSet presAssocID="{062C92A3-339C-4201-94EE-88369C79C1F1}" presName="wedge4Tx" presStyleLbl="node1" presStyleIdx="3" presStyleCnt="4">
        <dgm:presLayoutVars>
          <dgm:chMax val="0"/>
          <dgm:chPref val="0"/>
          <dgm:bulletEnabled val="1"/>
        </dgm:presLayoutVars>
      </dgm:prSet>
      <dgm:spPr/>
      <dgm:t>
        <a:bodyPr/>
        <a:lstStyle/>
        <a:p>
          <a:endParaRPr lang="en-US"/>
        </a:p>
      </dgm:t>
    </dgm:pt>
    <dgm:pt modelId="{60471717-BB3F-5B46-AAE6-F715A2A8EA85}" type="pres">
      <dgm:prSet presAssocID="{10FDB304-8108-9947-85F9-C31506481AC5}" presName="arrowWedge1" presStyleLbl="fgSibTrans2D1" presStyleIdx="0" presStyleCnt="4"/>
      <dgm:spPr/>
    </dgm:pt>
    <dgm:pt modelId="{380E2BBE-A6B1-294B-A660-620E52DC6992}" type="pres">
      <dgm:prSet presAssocID="{577B19D2-E0C1-4ABB-AA3C-0F338A56DE89}" presName="arrowWedge2" presStyleLbl="fgSibTrans2D1" presStyleIdx="1" presStyleCnt="4"/>
      <dgm:spPr/>
    </dgm:pt>
    <dgm:pt modelId="{6DBA490F-0AEB-6540-B85F-37FC06A846B2}" type="pres">
      <dgm:prSet presAssocID="{99F4DFDB-640C-0440-92B4-98CF6056F12B}" presName="arrowWedge3" presStyleLbl="fgSibTrans2D1" presStyleIdx="2" presStyleCnt="4"/>
      <dgm:spPr/>
    </dgm:pt>
    <dgm:pt modelId="{BDCD9658-5F38-6D48-8052-C604F2A13CEC}" type="pres">
      <dgm:prSet presAssocID="{C67D405E-CC42-4275-9B78-8402CCDA258F}" presName="arrowWedge4" presStyleLbl="fgSibTrans2D1" presStyleIdx="3" presStyleCnt="4"/>
      <dgm:spPr/>
    </dgm:pt>
  </dgm:ptLst>
  <dgm:cxnLst>
    <dgm:cxn modelId="{65DEE3A4-C811-FC40-97BE-F78A15AA1D56}" type="presOf" srcId="{1AE9D7EE-BE53-4F04-B85D-9329F84D594E}" destId="{39CA53A0-CE98-374E-BDED-A5FAE87B9E81}" srcOrd="0" destOrd="0" presId="urn:microsoft.com/office/officeart/2005/8/layout/cycle8"/>
    <dgm:cxn modelId="{4532881D-4451-454D-982E-08183F208961}" type="presOf" srcId="{4B244B32-160D-4424-8CBB-DDBC8D0ACB32}" destId="{E64B9A55-8D01-444C-8755-8ECD914358C5}" srcOrd="1" destOrd="0" presId="urn:microsoft.com/office/officeart/2005/8/layout/cycle8"/>
    <dgm:cxn modelId="{9537C177-C744-0D4D-8558-F5BD3D7E63B8}" type="presOf" srcId="{49A79F4B-C028-1047-AB81-361D8B1DEC61}" destId="{7A063F73-644D-4BB0-8993-5B4E8B28E0E9}" srcOrd="1" destOrd="0" presId="urn:microsoft.com/office/officeart/2005/8/layout/cycle8"/>
    <dgm:cxn modelId="{85D54612-82B8-4AB1-8EE4-8C9C8636ADCD}" srcId="{062C92A3-339C-4201-94EE-88369C79C1F1}" destId="{4B244B32-160D-4424-8CBB-DDBC8D0ACB32}" srcOrd="1" destOrd="0" parTransId="{CE3DBD6A-B295-49A2-A20D-B0FB9BA611D2}" sibTransId="{577B19D2-E0C1-4ABB-AA3C-0F338A56DE89}"/>
    <dgm:cxn modelId="{CEF541FB-8AEF-0047-86C9-ED701C318A3E}" type="presOf" srcId="{4B244B32-160D-4424-8CBB-DDBC8D0ACB32}" destId="{987FB1DF-D11F-43CA-99CC-35AC44FC0547}" srcOrd="0" destOrd="0" presId="urn:microsoft.com/office/officeart/2005/8/layout/cycle8"/>
    <dgm:cxn modelId="{3BFF24E5-6368-4510-B861-A6ACD2791292}" srcId="{062C92A3-339C-4201-94EE-88369C79C1F1}" destId="{1AE9D7EE-BE53-4F04-B85D-9329F84D594E}" srcOrd="3" destOrd="0" parTransId="{46F170DD-5495-4F00-B45F-EA2DBD6CA22F}" sibTransId="{C67D405E-CC42-4275-9B78-8402CCDA258F}"/>
    <dgm:cxn modelId="{31629539-EE8B-C24F-9C81-4F44B71A8A6E}" srcId="{062C92A3-339C-4201-94EE-88369C79C1F1}" destId="{49A79F4B-C028-1047-AB81-361D8B1DEC61}" srcOrd="2" destOrd="0" parTransId="{A1CBCEA9-95A1-774B-B6A0-A830B115F777}" sibTransId="{99F4DFDB-640C-0440-92B4-98CF6056F12B}"/>
    <dgm:cxn modelId="{7093A73A-1A48-5549-93DC-0EEE457F41F2}" type="presOf" srcId="{062C92A3-339C-4201-94EE-88369C79C1F1}" destId="{CF00351E-00D2-45F3-81F6-ECF6B4B8838F}" srcOrd="0" destOrd="0" presId="urn:microsoft.com/office/officeart/2005/8/layout/cycle8"/>
    <dgm:cxn modelId="{67F5BF1F-55D9-3043-B744-E90C8B5F91A6}" type="presOf" srcId="{1AE9D7EE-BE53-4F04-B85D-9329F84D594E}" destId="{7AFB79B3-B6C4-7244-B853-A26247419E43}" srcOrd="1" destOrd="0" presId="urn:microsoft.com/office/officeart/2005/8/layout/cycle8"/>
    <dgm:cxn modelId="{77DAA021-1A36-7545-A930-BFC1FB116BC4}" type="presOf" srcId="{830BF16E-ADCA-E942-8DF7-02CB89F83957}" destId="{DC762D43-0031-4070-AD1B-267FBF1DD920}" srcOrd="1" destOrd="0" presId="urn:microsoft.com/office/officeart/2005/8/layout/cycle8"/>
    <dgm:cxn modelId="{0AE1D6E8-20D8-A348-9FBD-EA26DF2970A7}" type="presOf" srcId="{49A79F4B-C028-1047-AB81-361D8B1DEC61}" destId="{014D17B1-3AEB-4587-A761-78CBEB5B9F89}" srcOrd="0" destOrd="0" presId="urn:microsoft.com/office/officeart/2005/8/layout/cycle8"/>
    <dgm:cxn modelId="{49E0A382-1F3F-5C44-A53F-859C1326E81F}" type="presOf" srcId="{830BF16E-ADCA-E942-8DF7-02CB89F83957}" destId="{BA672803-42AF-4DD2-A678-E5CAFF4921F2}" srcOrd="0" destOrd="0" presId="urn:microsoft.com/office/officeart/2005/8/layout/cycle8"/>
    <dgm:cxn modelId="{403FF1B5-783C-E543-9D4B-16268E8A2522}" srcId="{062C92A3-339C-4201-94EE-88369C79C1F1}" destId="{830BF16E-ADCA-E942-8DF7-02CB89F83957}" srcOrd="0" destOrd="0" parTransId="{2CDBEEEC-D2A2-C240-BC94-EE2187F134D5}" sibTransId="{10FDB304-8108-9947-85F9-C31506481AC5}"/>
    <dgm:cxn modelId="{1028D3F0-0F2E-EC48-97D1-5ADEAF278116}" type="presParOf" srcId="{CF00351E-00D2-45F3-81F6-ECF6B4B8838F}" destId="{BA672803-42AF-4DD2-A678-E5CAFF4921F2}" srcOrd="0" destOrd="0" presId="urn:microsoft.com/office/officeart/2005/8/layout/cycle8"/>
    <dgm:cxn modelId="{F7FB385E-B2CF-0A4D-9275-C21855EAA72E}" type="presParOf" srcId="{CF00351E-00D2-45F3-81F6-ECF6B4B8838F}" destId="{29D81D8A-EB45-4B28-99EC-E66293F1BD87}" srcOrd="1" destOrd="0" presId="urn:microsoft.com/office/officeart/2005/8/layout/cycle8"/>
    <dgm:cxn modelId="{37F74E77-4F46-364C-AD09-5649D004238C}" type="presParOf" srcId="{CF00351E-00D2-45F3-81F6-ECF6B4B8838F}" destId="{3CAA24A0-8EE9-4817-9721-84933475D959}" srcOrd="2" destOrd="0" presId="urn:microsoft.com/office/officeart/2005/8/layout/cycle8"/>
    <dgm:cxn modelId="{65CAB0A6-E5DD-D441-B05D-BC13FC8FC610}" type="presParOf" srcId="{CF00351E-00D2-45F3-81F6-ECF6B4B8838F}" destId="{DC762D43-0031-4070-AD1B-267FBF1DD920}" srcOrd="3" destOrd="0" presId="urn:microsoft.com/office/officeart/2005/8/layout/cycle8"/>
    <dgm:cxn modelId="{B2536D68-644D-3441-88E7-F612108E8A2F}" type="presParOf" srcId="{CF00351E-00D2-45F3-81F6-ECF6B4B8838F}" destId="{987FB1DF-D11F-43CA-99CC-35AC44FC0547}" srcOrd="4" destOrd="0" presId="urn:microsoft.com/office/officeart/2005/8/layout/cycle8"/>
    <dgm:cxn modelId="{8E8DF0BA-187D-8E41-B417-F334D3279444}" type="presParOf" srcId="{CF00351E-00D2-45F3-81F6-ECF6B4B8838F}" destId="{E1A8A526-12AB-4CCA-872E-3D7F3CC3AFD5}" srcOrd="5" destOrd="0" presId="urn:microsoft.com/office/officeart/2005/8/layout/cycle8"/>
    <dgm:cxn modelId="{D3911101-2068-3644-BD45-FF8AA3FFF27C}" type="presParOf" srcId="{CF00351E-00D2-45F3-81F6-ECF6B4B8838F}" destId="{4595B149-E601-462B-B1A9-7C28523993C8}" srcOrd="6" destOrd="0" presId="urn:microsoft.com/office/officeart/2005/8/layout/cycle8"/>
    <dgm:cxn modelId="{5FEDFD54-0838-7340-84E8-C30F38606414}" type="presParOf" srcId="{CF00351E-00D2-45F3-81F6-ECF6B4B8838F}" destId="{E64B9A55-8D01-444C-8755-8ECD914358C5}" srcOrd="7" destOrd="0" presId="urn:microsoft.com/office/officeart/2005/8/layout/cycle8"/>
    <dgm:cxn modelId="{96C8EEC5-FE62-C547-8940-C352165A337F}" type="presParOf" srcId="{CF00351E-00D2-45F3-81F6-ECF6B4B8838F}" destId="{014D17B1-3AEB-4587-A761-78CBEB5B9F89}" srcOrd="8" destOrd="0" presId="urn:microsoft.com/office/officeart/2005/8/layout/cycle8"/>
    <dgm:cxn modelId="{589FE316-9D99-2F4E-A9A6-349DC20048C1}" type="presParOf" srcId="{CF00351E-00D2-45F3-81F6-ECF6B4B8838F}" destId="{1A855C22-7A33-4394-A67E-E8A93A5D2F08}" srcOrd="9" destOrd="0" presId="urn:microsoft.com/office/officeart/2005/8/layout/cycle8"/>
    <dgm:cxn modelId="{FBFA3CC7-F467-9E47-8DE0-0C422D2A3716}" type="presParOf" srcId="{CF00351E-00D2-45F3-81F6-ECF6B4B8838F}" destId="{EE7ACABF-3B26-4B21-B1B4-E7CFC58191A7}" srcOrd="10" destOrd="0" presId="urn:microsoft.com/office/officeart/2005/8/layout/cycle8"/>
    <dgm:cxn modelId="{EE385C9C-E9D5-BC48-932C-B8D0B633FEB9}" type="presParOf" srcId="{CF00351E-00D2-45F3-81F6-ECF6B4B8838F}" destId="{7A063F73-644D-4BB0-8993-5B4E8B28E0E9}" srcOrd="11" destOrd="0" presId="urn:microsoft.com/office/officeart/2005/8/layout/cycle8"/>
    <dgm:cxn modelId="{A9577E21-AD2B-774F-AF4E-13E5ED08BED4}" type="presParOf" srcId="{CF00351E-00D2-45F3-81F6-ECF6B4B8838F}" destId="{39CA53A0-CE98-374E-BDED-A5FAE87B9E81}" srcOrd="12" destOrd="0" presId="urn:microsoft.com/office/officeart/2005/8/layout/cycle8"/>
    <dgm:cxn modelId="{E020194E-22EB-A349-9A9A-2BC7E8F49F4B}" type="presParOf" srcId="{CF00351E-00D2-45F3-81F6-ECF6B4B8838F}" destId="{EAA9970A-B57D-CA45-82DE-BCD48A6CEEBD}" srcOrd="13" destOrd="0" presId="urn:microsoft.com/office/officeart/2005/8/layout/cycle8"/>
    <dgm:cxn modelId="{236A0E16-65C8-D646-ADC5-18893C010EDD}" type="presParOf" srcId="{CF00351E-00D2-45F3-81F6-ECF6B4B8838F}" destId="{448E4A9B-71EC-7845-BBC9-D03D3115E28C}" srcOrd="14" destOrd="0" presId="urn:microsoft.com/office/officeart/2005/8/layout/cycle8"/>
    <dgm:cxn modelId="{3A068DF4-21E8-2A4A-8621-3DE62530771C}" type="presParOf" srcId="{CF00351E-00D2-45F3-81F6-ECF6B4B8838F}" destId="{7AFB79B3-B6C4-7244-B853-A26247419E43}" srcOrd="15" destOrd="0" presId="urn:microsoft.com/office/officeart/2005/8/layout/cycle8"/>
    <dgm:cxn modelId="{FEE5A10A-6CCD-6D4D-AC7B-9BF2DE9B6CD5}" type="presParOf" srcId="{CF00351E-00D2-45F3-81F6-ECF6B4B8838F}" destId="{60471717-BB3F-5B46-AAE6-F715A2A8EA85}" srcOrd="16" destOrd="0" presId="urn:microsoft.com/office/officeart/2005/8/layout/cycle8"/>
    <dgm:cxn modelId="{56F7FD6C-F51E-2445-B772-4804D0DB03E5}" type="presParOf" srcId="{CF00351E-00D2-45F3-81F6-ECF6B4B8838F}" destId="{380E2BBE-A6B1-294B-A660-620E52DC6992}" srcOrd="17" destOrd="0" presId="urn:microsoft.com/office/officeart/2005/8/layout/cycle8"/>
    <dgm:cxn modelId="{2B30B8BF-6A76-AA42-AD27-CABC95D570A6}" type="presParOf" srcId="{CF00351E-00D2-45F3-81F6-ECF6B4B8838F}" destId="{6DBA490F-0AEB-6540-B85F-37FC06A846B2}" srcOrd="18" destOrd="0" presId="urn:microsoft.com/office/officeart/2005/8/layout/cycle8"/>
    <dgm:cxn modelId="{56B64BB3-94D7-FD49-A7F3-584F45F05663}" type="presParOf" srcId="{CF00351E-00D2-45F3-81F6-ECF6B4B8838F}" destId="{BDCD9658-5F38-6D48-8052-C604F2A13CEC}"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2C92A3-339C-4201-94EE-88369C79C1F1}" type="doc">
      <dgm:prSet loTypeId="urn:microsoft.com/office/officeart/2005/8/layout/cycle8" loCatId="cycle" qsTypeId="urn:microsoft.com/office/officeart/2005/8/quickstyle/simple1" qsCatId="simple" csTypeId="urn:microsoft.com/office/officeart/2005/8/colors/accent1_2" csCatId="accent1" phldr="1"/>
      <dgm:spPr/>
    </dgm:pt>
    <dgm:pt modelId="{4B244B32-160D-4424-8CBB-DDBC8D0ACB32}">
      <dgm:prSet phldrT="[Text]"/>
      <dgm:spPr/>
      <dgm:t>
        <a:bodyPr/>
        <a:lstStyle/>
        <a:p>
          <a:r>
            <a:rPr lang="en-US" dirty="0"/>
            <a:t>Analysis and Evaluation</a:t>
          </a:r>
        </a:p>
      </dgm:t>
    </dgm:pt>
    <dgm:pt modelId="{CE3DBD6A-B295-49A2-A20D-B0FB9BA611D2}" type="parTrans" cxnId="{85D54612-82B8-4AB1-8EE4-8C9C8636ADCD}">
      <dgm:prSet/>
      <dgm:spPr/>
      <dgm:t>
        <a:bodyPr/>
        <a:lstStyle/>
        <a:p>
          <a:endParaRPr lang="en-US"/>
        </a:p>
      </dgm:t>
    </dgm:pt>
    <dgm:pt modelId="{577B19D2-E0C1-4ABB-AA3C-0F338A56DE89}" type="sibTrans" cxnId="{85D54612-82B8-4AB1-8EE4-8C9C8636ADCD}">
      <dgm:prSet/>
      <dgm:spPr/>
      <dgm:t>
        <a:bodyPr/>
        <a:lstStyle/>
        <a:p>
          <a:endParaRPr lang="en-US"/>
        </a:p>
      </dgm:t>
    </dgm:pt>
    <dgm:pt modelId="{1AE9D7EE-BE53-4F04-B85D-9329F84D594E}">
      <dgm:prSet phldrT="[Text]"/>
      <dgm:spPr/>
      <dgm:t>
        <a:bodyPr/>
        <a:lstStyle/>
        <a:p>
          <a:r>
            <a:rPr lang="en-US" dirty="0"/>
            <a:t>Information Sharing</a:t>
          </a:r>
        </a:p>
      </dgm:t>
    </dgm:pt>
    <dgm:pt modelId="{46F170DD-5495-4F00-B45F-EA2DBD6CA22F}" type="parTrans" cxnId="{3BFF24E5-6368-4510-B861-A6ACD2791292}">
      <dgm:prSet/>
      <dgm:spPr/>
      <dgm:t>
        <a:bodyPr/>
        <a:lstStyle/>
        <a:p>
          <a:endParaRPr lang="en-US"/>
        </a:p>
      </dgm:t>
    </dgm:pt>
    <dgm:pt modelId="{C67D405E-CC42-4275-9B78-8402CCDA258F}" type="sibTrans" cxnId="{3BFF24E5-6368-4510-B861-A6ACD2791292}">
      <dgm:prSet/>
      <dgm:spPr/>
      <dgm:t>
        <a:bodyPr/>
        <a:lstStyle/>
        <a:p>
          <a:endParaRPr lang="en-US"/>
        </a:p>
      </dgm:t>
    </dgm:pt>
    <dgm:pt modelId="{830BF16E-ADCA-E942-8DF7-02CB89F83957}">
      <dgm:prSet phldrT="[Text]"/>
      <dgm:spPr/>
      <dgm:t>
        <a:bodyPr/>
        <a:lstStyle/>
        <a:p>
          <a:r>
            <a:rPr lang="en-US" dirty="0"/>
            <a:t>Data Quality &amp; Validation</a:t>
          </a:r>
        </a:p>
      </dgm:t>
    </dgm:pt>
    <dgm:pt modelId="{2CDBEEEC-D2A2-C240-BC94-EE2187F134D5}" type="parTrans" cxnId="{403FF1B5-783C-E543-9D4B-16268E8A2522}">
      <dgm:prSet/>
      <dgm:spPr/>
      <dgm:t>
        <a:bodyPr/>
        <a:lstStyle/>
        <a:p>
          <a:endParaRPr lang="en-US"/>
        </a:p>
      </dgm:t>
    </dgm:pt>
    <dgm:pt modelId="{10FDB304-8108-9947-85F9-C31506481AC5}" type="sibTrans" cxnId="{403FF1B5-783C-E543-9D4B-16268E8A2522}">
      <dgm:prSet/>
      <dgm:spPr/>
      <dgm:t>
        <a:bodyPr/>
        <a:lstStyle/>
        <a:p>
          <a:endParaRPr lang="en-US"/>
        </a:p>
      </dgm:t>
    </dgm:pt>
    <dgm:pt modelId="{49A79F4B-C028-1047-AB81-361D8B1DEC61}">
      <dgm:prSet phldrT="[Text]"/>
      <dgm:spPr/>
      <dgm:t>
        <a:bodyPr/>
        <a:lstStyle/>
        <a:p>
          <a:r>
            <a:rPr lang="en-US"/>
            <a:t>De-identification of Data &amp; Information and Lessons Learned</a:t>
          </a:r>
          <a:endParaRPr lang="en-US" dirty="0"/>
        </a:p>
      </dgm:t>
    </dgm:pt>
    <dgm:pt modelId="{A1CBCEA9-95A1-774B-B6A0-A830B115F777}" type="parTrans" cxnId="{31629539-EE8B-C24F-9C81-4F44B71A8A6E}">
      <dgm:prSet/>
      <dgm:spPr/>
      <dgm:t>
        <a:bodyPr/>
        <a:lstStyle/>
        <a:p>
          <a:endParaRPr lang="en-US"/>
        </a:p>
      </dgm:t>
    </dgm:pt>
    <dgm:pt modelId="{99F4DFDB-640C-0440-92B4-98CF6056F12B}" type="sibTrans" cxnId="{31629539-EE8B-C24F-9C81-4F44B71A8A6E}">
      <dgm:prSet/>
      <dgm:spPr/>
      <dgm:t>
        <a:bodyPr/>
        <a:lstStyle/>
        <a:p>
          <a:endParaRPr lang="en-US"/>
        </a:p>
      </dgm:t>
    </dgm:pt>
    <dgm:pt modelId="{CF00351E-00D2-45F3-81F6-ECF6B4B8838F}" type="pres">
      <dgm:prSet presAssocID="{062C92A3-339C-4201-94EE-88369C79C1F1}" presName="compositeShape" presStyleCnt="0">
        <dgm:presLayoutVars>
          <dgm:chMax val="7"/>
          <dgm:dir/>
          <dgm:resizeHandles val="exact"/>
        </dgm:presLayoutVars>
      </dgm:prSet>
      <dgm:spPr/>
    </dgm:pt>
    <dgm:pt modelId="{BA672803-42AF-4DD2-A678-E5CAFF4921F2}" type="pres">
      <dgm:prSet presAssocID="{062C92A3-339C-4201-94EE-88369C79C1F1}" presName="wedge1" presStyleLbl="node1" presStyleIdx="0" presStyleCnt="4"/>
      <dgm:spPr/>
      <dgm:t>
        <a:bodyPr/>
        <a:lstStyle/>
        <a:p>
          <a:endParaRPr lang="en-US"/>
        </a:p>
      </dgm:t>
    </dgm:pt>
    <dgm:pt modelId="{29D81D8A-EB45-4B28-99EC-E66293F1BD87}" type="pres">
      <dgm:prSet presAssocID="{062C92A3-339C-4201-94EE-88369C79C1F1}" presName="dummy1a" presStyleCnt="0"/>
      <dgm:spPr/>
    </dgm:pt>
    <dgm:pt modelId="{3CAA24A0-8EE9-4817-9721-84933475D959}" type="pres">
      <dgm:prSet presAssocID="{062C92A3-339C-4201-94EE-88369C79C1F1}" presName="dummy1b" presStyleCnt="0"/>
      <dgm:spPr/>
    </dgm:pt>
    <dgm:pt modelId="{DC762D43-0031-4070-AD1B-267FBF1DD920}" type="pres">
      <dgm:prSet presAssocID="{062C92A3-339C-4201-94EE-88369C79C1F1}" presName="wedge1Tx" presStyleLbl="node1" presStyleIdx="0" presStyleCnt="4">
        <dgm:presLayoutVars>
          <dgm:chMax val="0"/>
          <dgm:chPref val="0"/>
          <dgm:bulletEnabled val="1"/>
        </dgm:presLayoutVars>
      </dgm:prSet>
      <dgm:spPr/>
      <dgm:t>
        <a:bodyPr/>
        <a:lstStyle/>
        <a:p>
          <a:endParaRPr lang="en-US"/>
        </a:p>
      </dgm:t>
    </dgm:pt>
    <dgm:pt modelId="{987FB1DF-D11F-43CA-99CC-35AC44FC0547}" type="pres">
      <dgm:prSet presAssocID="{062C92A3-339C-4201-94EE-88369C79C1F1}" presName="wedge2" presStyleLbl="node1" presStyleIdx="1" presStyleCnt="4" custLinFactNeighborY="654"/>
      <dgm:spPr/>
      <dgm:t>
        <a:bodyPr/>
        <a:lstStyle/>
        <a:p>
          <a:endParaRPr lang="en-US"/>
        </a:p>
      </dgm:t>
    </dgm:pt>
    <dgm:pt modelId="{E1A8A526-12AB-4CCA-872E-3D7F3CC3AFD5}" type="pres">
      <dgm:prSet presAssocID="{062C92A3-339C-4201-94EE-88369C79C1F1}" presName="dummy2a" presStyleCnt="0"/>
      <dgm:spPr/>
    </dgm:pt>
    <dgm:pt modelId="{4595B149-E601-462B-B1A9-7C28523993C8}" type="pres">
      <dgm:prSet presAssocID="{062C92A3-339C-4201-94EE-88369C79C1F1}" presName="dummy2b" presStyleCnt="0"/>
      <dgm:spPr/>
    </dgm:pt>
    <dgm:pt modelId="{E64B9A55-8D01-444C-8755-8ECD914358C5}" type="pres">
      <dgm:prSet presAssocID="{062C92A3-339C-4201-94EE-88369C79C1F1}" presName="wedge2Tx" presStyleLbl="node1" presStyleIdx="1" presStyleCnt="4">
        <dgm:presLayoutVars>
          <dgm:chMax val="0"/>
          <dgm:chPref val="0"/>
          <dgm:bulletEnabled val="1"/>
        </dgm:presLayoutVars>
      </dgm:prSet>
      <dgm:spPr/>
      <dgm:t>
        <a:bodyPr/>
        <a:lstStyle/>
        <a:p>
          <a:endParaRPr lang="en-US"/>
        </a:p>
      </dgm:t>
    </dgm:pt>
    <dgm:pt modelId="{014D17B1-3AEB-4587-A761-78CBEB5B9F89}" type="pres">
      <dgm:prSet presAssocID="{062C92A3-339C-4201-94EE-88369C79C1F1}" presName="wedge3" presStyleLbl="node1" presStyleIdx="2" presStyleCnt="4"/>
      <dgm:spPr/>
      <dgm:t>
        <a:bodyPr/>
        <a:lstStyle/>
        <a:p>
          <a:endParaRPr lang="en-US"/>
        </a:p>
      </dgm:t>
    </dgm:pt>
    <dgm:pt modelId="{1A855C22-7A33-4394-A67E-E8A93A5D2F08}" type="pres">
      <dgm:prSet presAssocID="{062C92A3-339C-4201-94EE-88369C79C1F1}" presName="dummy3a" presStyleCnt="0"/>
      <dgm:spPr/>
    </dgm:pt>
    <dgm:pt modelId="{EE7ACABF-3B26-4B21-B1B4-E7CFC58191A7}" type="pres">
      <dgm:prSet presAssocID="{062C92A3-339C-4201-94EE-88369C79C1F1}" presName="dummy3b" presStyleCnt="0"/>
      <dgm:spPr/>
    </dgm:pt>
    <dgm:pt modelId="{7A063F73-644D-4BB0-8993-5B4E8B28E0E9}" type="pres">
      <dgm:prSet presAssocID="{062C92A3-339C-4201-94EE-88369C79C1F1}" presName="wedge3Tx" presStyleLbl="node1" presStyleIdx="2" presStyleCnt="4">
        <dgm:presLayoutVars>
          <dgm:chMax val="0"/>
          <dgm:chPref val="0"/>
          <dgm:bulletEnabled val="1"/>
        </dgm:presLayoutVars>
      </dgm:prSet>
      <dgm:spPr/>
      <dgm:t>
        <a:bodyPr/>
        <a:lstStyle/>
        <a:p>
          <a:endParaRPr lang="en-US"/>
        </a:p>
      </dgm:t>
    </dgm:pt>
    <dgm:pt modelId="{39CA53A0-CE98-374E-BDED-A5FAE87B9E81}" type="pres">
      <dgm:prSet presAssocID="{062C92A3-339C-4201-94EE-88369C79C1F1}" presName="wedge4" presStyleLbl="node1" presStyleIdx="3" presStyleCnt="4"/>
      <dgm:spPr/>
      <dgm:t>
        <a:bodyPr/>
        <a:lstStyle/>
        <a:p>
          <a:endParaRPr lang="en-US"/>
        </a:p>
      </dgm:t>
    </dgm:pt>
    <dgm:pt modelId="{EAA9970A-B57D-CA45-82DE-BCD48A6CEEBD}" type="pres">
      <dgm:prSet presAssocID="{062C92A3-339C-4201-94EE-88369C79C1F1}" presName="dummy4a" presStyleCnt="0"/>
      <dgm:spPr/>
    </dgm:pt>
    <dgm:pt modelId="{448E4A9B-71EC-7845-BBC9-D03D3115E28C}" type="pres">
      <dgm:prSet presAssocID="{062C92A3-339C-4201-94EE-88369C79C1F1}" presName="dummy4b" presStyleCnt="0"/>
      <dgm:spPr/>
    </dgm:pt>
    <dgm:pt modelId="{7AFB79B3-B6C4-7244-B853-A26247419E43}" type="pres">
      <dgm:prSet presAssocID="{062C92A3-339C-4201-94EE-88369C79C1F1}" presName="wedge4Tx" presStyleLbl="node1" presStyleIdx="3" presStyleCnt="4">
        <dgm:presLayoutVars>
          <dgm:chMax val="0"/>
          <dgm:chPref val="0"/>
          <dgm:bulletEnabled val="1"/>
        </dgm:presLayoutVars>
      </dgm:prSet>
      <dgm:spPr/>
      <dgm:t>
        <a:bodyPr/>
        <a:lstStyle/>
        <a:p>
          <a:endParaRPr lang="en-US"/>
        </a:p>
      </dgm:t>
    </dgm:pt>
    <dgm:pt modelId="{60471717-BB3F-5B46-AAE6-F715A2A8EA85}" type="pres">
      <dgm:prSet presAssocID="{10FDB304-8108-9947-85F9-C31506481AC5}" presName="arrowWedge1" presStyleLbl="fgSibTrans2D1" presStyleIdx="0" presStyleCnt="4"/>
      <dgm:spPr/>
    </dgm:pt>
    <dgm:pt modelId="{380E2BBE-A6B1-294B-A660-620E52DC6992}" type="pres">
      <dgm:prSet presAssocID="{577B19D2-E0C1-4ABB-AA3C-0F338A56DE89}" presName="arrowWedge2" presStyleLbl="fgSibTrans2D1" presStyleIdx="1" presStyleCnt="4"/>
      <dgm:spPr/>
    </dgm:pt>
    <dgm:pt modelId="{6DBA490F-0AEB-6540-B85F-37FC06A846B2}" type="pres">
      <dgm:prSet presAssocID="{99F4DFDB-640C-0440-92B4-98CF6056F12B}" presName="arrowWedge3" presStyleLbl="fgSibTrans2D1" presStyleIdx="2" presStyleCnt="4"/>
      <dgm:spPr/>
    </dgm:pt>
    <dgm:pt modelId="{BDCD9658-5F38-6D48-8052-C604F2A13CEC}" type="pres">
      <dgm:prSet presAssocID="{C67D405E-CC42-4275-9B78-8402CCDA258F}" presName="arrowWedge4" presStyleLbl="fgSibTrans2D1" presStyleIdx="3" presStyleCnt="4"/>
      <dgm:spPr/>
    </dgm:pt>
  </dgm:ptLst>
  <dgm:cxnLst>
    <dgm:cxn modelId="{65DEE3A4-C811-FC40-97BE-F78A15AA1D56}" type="presOf" srcId="{1AE9D7EE-BE53-4F04-B85D-9329F84D594E}" destId="{39CA53A0-CE98-374E-BDED-A5FAE87B9E81}" srcOrd="0" destOrd="0" presId="urn:microsoft.com/office/officeart/2005/8/layout/cycle8"/>
    <dgm:cxn modelId="{4532881D-4451-454D-982E-08183F208961}" type="presOf" srcId="{4B244B32-160D-4424-8CBB-DDBC8D0ACB32}" destId="{E64B9A55-8D01-444C-8755-8ECD914358C5}" srcOrd="1" destOrd="0" presId="urn:microsoft.com/office/officeart/2005/8/layout/cycle8"/>
    <dgm:cxn modelId="{9537C177-C744-0D4D-8558-F5BD3D7E63B8}" type="presOf" srcId="{49A79F4B-C028-1047-AB81-361D8B1DEC61}" destId="{7A063F73-644D-4BB0-8993-5B4E8B28E0E9}" srcOrd="1" destOrd="0" presId="urn:microsoft.com/office/officeart/2005/8/layout/cycle8"/>
    <dgm:cxn modelId="{85D54612-82B8-4AB1-8EE4-8C9C8636ADCD}" srcId="{062C92A3-339C-4201-94EE-88369C79C1F1}" destId="{4B244B32-160D-4424-8CBB-DDBC8D0ACB32}" srcOrd="1" destOrd="0" parTransId="{CE3DBD6A-B295-49A2-A20D-B0FB9BA611D2}" sibTransId="{577B19D2-E0C1-4ABB-AA3C-0F338A56DE89}"/>
    <dgm:cxn modelId="{CEF541FB-8AEF-0047-86C9-ED701C318A3E}" type="presOf" srcId="{4B244B32-160D-4424-8CBB-DDBC8D0ACB32}" destId="{987FB1DF-D11F-43CA-99CC-35AC44FC0547}" srcOrd="0" destOrd="0" presId="urn:microsoft.com/office/officeart/2005/8/layout/cycle8"/>
    <dgm:cxn modelId="{3BFF24E5-6368-4510-B861-A6ACD2791292}" srcId="{062C92A3-339C-4201-94EE-88369C79C1F1}" destId="{1AE9D7EE-BE53-4F04-B85D-9329F84D594E}" srcOrd="3" destOrd="0" parTransId="{46F170DD-5495-4F00-B45F-EA2DBD6CA22F}" sibTransId="{C67D405E-CC42-4275-9B78-8402CCDA258F}"/>
    <dgm:cxn modelId="{31629539-EE8B-C24F-9C81-4F44B71A8A6E}" srcId="{062C92A3-339C-4201-94EE-88369C79C1F1}" destId="{49A79F4B-C028-1047-AB81-361D8B1DEC61}" srcOrd="2" destOrd="0" parTransId="{A1CBCEA9-95A1-774B-B6A0-A830B115F777}" sibTransId="{99F4DFDB-640C-0440-92B4-98CF6056F12B}"/>
    <dgm:cxn modelId="{7093A73A-1A48-5549-93DC-0EEE457F41F2}" type="presOf" srcId="{062C92A3-339C-4201-94EE-88369C79C1F1}" destId="{CF00351E-00D2-45F3-81F6-ECF6B4B8838F}" srcOrd="0" destOrd="0" presId="urn:microsoft.com/office/officeart/2005/8/layout/cycle8"/>
    <dgm:cxn modelId="{67F5BF1F-55D9-3043-B744-E90C8B5F91A6}" type="presOf" srcId="{1AE9D7EE-BE53-4F04-B85D-9329F84D594E}" destId="{7AFB79B3-B6C4-7244-B853-A26247419E43}" srcOrd="1" destOrd="0" presId="urn:microsoft.com/office/officeart/2005/8/layout/cycle8"/>
    <dgm:cxn modelId="{77DAA021-1A36-7545-A930-BFC1FB116BC4}" type="presOf" srcId="{830BF16E-ADCA-E942-8DF7-02CB89F83957}" destId="{DC762D43-0031-4070-AD1B-267FBF1DD920}" srcOrd="1" destOrd="0" presId="urn:microsoft.com/office/officeart/2005/8/layout/cycle8"/>
    <dgm:cxn modelId="{0AE1D6E8-20D8-A348-9FBD-EA26DF2970A7}" type="presOf" srcId="{49A79F4B-C028-1047-AB81-361D8B1DEC61}" destId="{014D17B1-3AEB-4587-A761-78CBEB5B9F89}" srcOrd="0" destOrd="0" presId="urn:microsoft.com/office/officeart/2005/8/layout/cycle8"/>
    <dgm:cxn modelId="{49E0A382-1F3F-5C44-A53F-859C1326E81F}" type="presOf" srcId="{830BF16E-ADCA-E942-8DF7-02CB89F83957}" destId="{BA672803-42AF-4DD2-A678-E5CAFF4921F2}" srcOrd="0" destOrd="0" presId="urn:microsoft.com/office/officeart/2005/8/layout/cycle8"/>
    <dgm:cxn modelId="{403FF1B5-783C-E543-9D4B-16268E8A2522}" srcId="{062C92A3-339C-4201-94EE-88369C79C1F1}" destId="{830BF16E-ADCA-E942-8DF7-02CB89F83957}" srcOrd="0" destOrd="0" parTransId="{2CDBEEEC-D2A2-C240-BC94-EE2187F134D5}" sibTransId="{10FDB304-8108-9947-85F9-C31506481AC5}"/>
    <dgm:cxn modelId="{1028D3F0-0F2E-EC48-97D1-5ADEAF278116}" type="presParOf" srcId="{CF00351E-00D2-45F3-81F6-ECF6B4B8838F}" destId="{BA672803-42AF-4DD2-A678-E5CAFF4921F2}" srcOrd="0" destOrd="0" presId="urn:microsoft.com/office/officeart/2005/8/layout/cycle8"/>
    <dgm:cxn modelId="{F7FB385E-B2CF-0A4D-9275-C21855EAA72E}" type="presParOf" srcId="{CF00351E-00D2-45F3-81F6-ECF6B4B8838F}" destId="{29D81D8A-EB45-4B28-99EC-E66293F1BD87}" srcOrd="1" destOrd="0" presId="urn:microsoft.com/office/officeart/2005/8/layout/cycle8"/>
    <dgm:cxn modelId="{37F74E77-4F46-364C-AD09-5649D004238C}" type="presParOf" srcId="{CF00351E-00D2-45F3-81F6-ECF6B4B8838F}" destId="{3CAA24A0-8EE9-4817-9721-84933475D959}" srcOrd="2" destOrd="0" presId="urn:microsoft.com/office/officeart/2005/8/layout/cycle8"/>
    <dgm:cxn modelId="{65CAB0A6-E5DD-D441-B05D-BC13FC8FC610}" type="presParOf" srcId="{CF00351E-00D2-45F3-81F6-ECF6B4B8838F}" destId="{DC762D43-0031-4070-AD1B-267FBF1DD920}" srcOrd="3" destOrd="0" presId="urn:microsoft.com/office/officeart/2005/8/layout/cycle8"/>
    <dgm:cxn modelId="{B2536D68-644D-3441-88E7-F612108E8A2F}" type="presParOf" srcId="{CF00351E-00D2-45F3-81F6-ECF6B4B8838F}" destId="{987FB1DF-D11F-43CA-99CC-35AC44FC0547}" srcOrd="4" destOrd="0" presId="urn:microsoft.com/office/officeart/2005/8/layout/cycle8"/>
    <dgm:cxn modelId="{8E8DF0BA-187D-8E41-B417-F334D3279444}" type="presParOf" srcId="{CF00351E-00D2-45F3-81F6-ECF6B4B8838F}" destId="{E1A8A526-12AB-4CCA-872E-3D7F3CC3AFD5}" srcOrd="5" destOrd="0" presId="urn:microsoft.com/office/officeart/2005/8/layout/cycle8"/>
    <dgm:cxn modelId="{D3911101-2068-3644-BD45-FF8AA3FFF27C}" type="presParOf" srcId="{CF00351E-00D2-45F3-81F6-ECF6B4B8838F}" destId="{4595B149-E601-462B-B1A9-7C28523993C8}" srcOrd="6" destOrd="0" presId="urn:microsoft.com/office/officeart/2005/8/layout/cycle8"/>
    <dgm:cxn modelId="{5FEDFD54-0838-7340-84E8-C30F38606414}" type="presParOf" srcId="{CF00351E-00D2-45F3-81F6-ECF6B4B8838F}" destId="{E64B9A55-8D01-444C-8755-8ECD914358C5}" srcOrd="7" destOrd="0" presId="urn:microsoft.com/office/officeart/2005/8/layout/cycle8"/>
    <dgm:cxn modelId="{96C8EEC5-FE62-C547-8940-C352165A337F}" type="presParOf" srcId="{CF00351E-00D2-45F3-81F6-ECF6B4B8838F}" destId="{014D17B1-3AEB-4587-A761-78CBEB5B9F89}" srcOrd="8" destOrd="0" presId="urn:microsoft.com/office/officeart/2005/8/layout/cycle8"/>
    <dgm:cxn modelId="{589FE316-9D99-2F4E-A9A6-349DC20048C1}" type="presParOf" srcId="{CF00351E-00D2-45F3-81F6-ECF6B4B8838F}" destId="{1A855C22-7A33-4394-A67E-E8A93A5D2F08}" srcOrd="9" destOrd="0" presId="urn:microsoft.com/office/officeart/2005/8/layout/cycle8"/>
    <dgm:cxn modelId="{FBFA3CC7-F467-9E47-8DE0-0C422D2A3716}" type="presParOf" srcId="{CF00351E-00D2-45F3-81F6-ECF6B4B8838F}" destId="{EE7ACABF-3B26-4B21-B1B4-E7CFC58191A7}" srcOrd="10" destOrd="0" presId="urn:microsoft.com/office/officeart/2005/8/layout/cycle8"/>
    <dgm:cxn modelId="{EE385C9C-E9D5-BC48-932C-B8D0B633FEB9}" type="presParOf" srcId="{CF00351E-00D2-45F3-81F6-ECF6B4B8838F}" destId="{7A063F73-644D-4BB0-8993-5B4E8B28E0E9}" srcOrd="11" destOrd="0" presId="urn:microsoft.com/office/officeart/2005/8/layout/cycle8"/>
    <dgm:cxn modelId="{A9577E21-AD2B-774F-AF4E-13E5ED08BED4}" type="presParOf" srcId="{CF00351E-00D2-45F3-81F6-ECF6B4B8838F}" destId="{39CA53A0-CE98-374E-BDED-A5FAE87B9E81}" srcOrd="12" destOrd="0" presId="urn:microsoft.com/office/officeart/2005/8/layout/cycle8"/>
    <dgm:cxn modelId="{E020194E-22EB-A349-9A9A-2BC7E8F49F4B}" type="presParOf" srcId="{CF00351E-00D2-45F3-81F6-ECF6B4B8838F}" destId="{EAA9970A-B57D-CA45-82DE-BCD48A6CEEBD}" srcOrd="13" destOrd="0" presId="urn:microsoft.com/office/officeart/2005/8/layout/cycle8"/>
    <dgm:cxn modelId="{236A0E16-65C8-D646-ADC5-18893C010EDD}" type="presParOf" srcId="{CF00351E-00D2-45F3-81F6-ECF6B4B8838F}" destId="{448E4A9B-71EC-7845-BBC9-D03D3115E28C}" srcOrd="14" destOrd="0" presId="urn:microsoft.com/office/officeart/2005/8/layout/cycle8"/>
    <dgm:cxn modelId="{3A068DF4-21E8-2A4A-8621-3DE62530771C}" type="presParOf" srcId="{CF00351E-00D2-45F3-81F6-ECF6B4B8838F}" destId="{7AFB79B3-B6C4-7244-B853-A26247419E43}" srcOrd="15" destOrd="0" presId="urn:microsoft.com/office/officeart/2005/8/layout/cycle8"/>
    <dgm:cxn modelId="{FEE5A10A-6CCD-6D4D-AC7B-9BF2DE9B6CD5}" type="presParOf" srcId="{CF00351E-00D2-45F3-81F6-ECF6B4B8838F}" destId="{60471717-BB3F-5B46-AAE6-F715A2A8EA85}" srcOrd="16" destOrd="0" presId="urn:microsoft.com/office/officeart/2005/8/layout/cycle8"/>
    <dgm:cxn modelId="{56F7FD6C-F51E-2445-B772-4804D0DB03E5}" type="presParOf" srcId="{CF00351E-00D2-45F3-81F6-ECF6B4B8838F}" destId="{380E2BBE-A6B1-294B-A660-620E52DC6992}" srcOrd="17" destOrd="0" presId="urn:microsoft.com/office/officeart/2005/8/layout/cycle8"/>
    <dgm:cxn modelId="{2B30B8BF-6A76-AA42-AD27-CABC95D570A6}" type="presParOf" srcId="{CF00351E-00D2-45F3-81F6-ECF6B4B8838F}" destId="{6DBA490F-0AEB-6540-B85F-37FC06A846B2}" srcOrd="18" destOrd="0" presId="urn:microsoft.com/office/officeart/2005/8/layout/cycle8"/>
    <dgm:cxn modelId="{56B64BB3-94D7-FD49-A7F3-584F45F05663}" type="presParOf" srcId="{CF00351E-00D2-45F3-81F6-ECF6B4B8838F}" destId="{BDCD9658-5F38-6D48-8052-C604F2A13CEC}" srcOrd="19"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672803-42AF-4DD2-A678-E5CAFF4921F2}">
      <dsp:nvSpPr>
        <dsp:cNvPr id="0" name=""/>
        <dsp:cNvSpPr/>
      </dsp:nvSpPr>
      <dsp:spPr>
        <a:xfrm>
          <a:off x="1328175" y="183442"/>
          <a:ext cx="2567705" cy="2567705"/>
        </a:xfrm>
        <a:prstGeom prst="pie">
          <a:avLst>
            <a:gd name="adj1" fmla="val 162000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Data Quality &amp; Validation</a:t>
          </a:r>
        </a:p>
      </dsp:txBody>
      <dsp:txXfrm>
        <a:off x="2691199" y="715630"/>
        <a:ext cx="947605" cy="703062"/>
      </dsp:txXfrm>
    </dsp:sp>
    <dsp:sp modelId="{987FB1DF-D11F-43CA-99CC-35AC44FC0547}">
      <dsp:nvSpPr>
        <dsp:cNvPr id="0" name=""/>
        <dsp:cNvSpPr/>
      </dsp:nvSpPr>
      <dsp:spPr>
        <a:xfrm>
          <a:off x="1328175" y="286436"/>
          <a:ext cx="2567705" cy="2567705"/>
        </a:xfrm>
        <a:prstGeom prst="pie">
          <a:avLst>
            <a:gd name="adj1" fmla="val 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Analysis and Evaluation</a:t>
          </a:r>
        </a:p>
      </dsp:txBody>
      <dsp:txXfrm>
        <a:off x="2691199" y="1618892"/>
        <a:ext cx="947605" cy="703062"/>
      </dsp:txXfrm>
    </dsp:sp>
    <dsp:sp modelId="{014D17B1-3AEB-4587-A761-78CBEB5B9F89}">
      <dsp:nvSpPr>
        <dsp:cNvPr id="0" name=""/>
        <dsp:cNvSpPr/>
      </dsp:nvSpPr>
      <dsp:spPr>
        <a:xfrm>
          <a:off x="1241974" y="269644"/>
          <a:ext cx="2567705" cy="2567705"/>
        </a:xfrm>
        <a:prstGeom prst="pie">
          <a:avLst>
            <a:gd name="adj1" fmla="val 5400000"/>
            <a:gd name="adj2" fmla="val 10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De-identification of Data &amp; Information and Lessons Learned</a:t>
          </a:r>
        </a:p>
      </dsp:txBody>
      <dsp:txXfrm>
        <a:off x="1499050" y="1602099"/>
        <a:ext cx="947605" cy="703062"/>
      </dsp:txXfrm>
    </dsp:sp>
    <dsp:sp modelId="{39CA53A0-CE98-374E-BDED-A5FAE87B9E81}">
      <dsp:nvSpPr>
        <dsp:cNvPr id="0" name=""/>
        <dsp:cNvSpPr/>
      </dsp:nvSpPr>
      <dsp:spPr>
        <a:xfrm>
          <a:off x="1241974" y="183442"/>
          <a:ext cx="2567705" cy="2567705"/>
        </a:xfrm>
        <a:prstGeom prst="pie">
          <a:avLst>
            <a:gd name="adj1" fmla="val 108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Information Sharing</a:t>
          </a:r>
        </a:p>
      </dsp:txBody>
      <dsp:txXfrm>
        <a:off x="1499050" y="715630"/>
        <a:ext cx="947605" cy="703062"/>
      </dsp:txXfrm>
    </dsp:sp>
    <dsp:sp modelId="{60471717-BB3F-5B46-AAE6-F715A2A8EA85}">
      <dsp:nvSpPr>
        <dsp:cNvPr id="0" name=""/>
        <dsp:cNvSpPr/>
      </dsp:nvSpPr>
      <dsp:spPr>
        <a:xfrm>
          <a:off x="1169222" y="24489"/>
          <a:ext cx="2885611" cy="2885611"/>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0E2BBE-A6B1-294B-A660-620E52DC6992}">
      <dsp:nvSpPr>
        <dsp:cNvPr id="0" name=""/>
        <dsp:cNvSpPr/>
      </dsp:nvSpPr>
      <dsp:spPr>
        <a:xfrm>
          <a:off x="1169222" y="127483"/>
          <a:ext cx="2885611" cy="2885611"/>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BA490F-0AEB-6540-B85F-37FC06A846B2}">
      <dsp:nvSpPr>
        <dsp:cNvPr id="0" name=""/>
        <dsp:cNvSpPr/>
      </dsp:nvSpPr>
      <dsp:spPr>
        <a:xfrm>
          <a:off x="1083020" y="110690"/>
          <a:ext cx="2885611" cy="2885611"/>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CD9658-5F38-6D48-8052-C604F2A13CEC}">
      <dsp:nvSpPr>
        <dsp:cNvPr id="0" name=""/>
        <dsp:cNvSpPr/>
      </dsp:nvSpPr>
      <dsp:spPr>
        <a:xfrm>
          <a:off x="1083020" y="24489"/>
          <a:ext cx="2885611" cy="2885611"/>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672803-42AF-4DD2-A678-E5CAFF4921F2}">
      <dsp:nvSpPr>
        <dsp:cNvPr id="0" name=""/>
        <dsp:cNvSpPr/>
      </dsp:nvSpPr>
      <dsp:spPr>
        <a:xfrm>
          <a:off x="1197693" y="118335"/>
          <a:ext cx="1737818" cy="1737818"/>
        </a:xfrm>
        <a:prstGeom prst="pie">
          <a:avLst>
            <a:gd name="adj1" fmla="val 162000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t>Data Quality &amp; Validation</a:t>
          </a:r>
        </a:p>
      </dsp:txBody>
      <dsp:txXfrm>
        <a:off x="2120185" y="478519"/>
        <a:ext cx="641337" cy="475831"/>
      </dsp:txXfrm>
    </dsp:sp>
    <dsp:sp modelId="{987FB1DF-D11F-43CA-99CC-35AC44FC0547}">
      <dsp:nvSpPr>
        <dsp:cNvPr id="0" name=""/>
        <dsp:cNvSpPr/>
      </dsp:nvSpPr>
      <dsp:spPr>
        <a:xfrm>
          <a:off x="1197693" y="188042"/>
          <a:ext cx="1737818" cy="1737818"/>
        </a:xfrm>
        <a:prstGeom prst="pie">
          <a:avLst>
            <a:gd name="adj1" fmla="val 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t>Analysis and Evaluation</a:t>
          </a:r>
        </a:p>
      </dsp:txBody>
      <dsp:txXfrm>
        <a:off x="2120185" y="1089845"/>
        <a:ext cx="641337" cy="475831"/>
      </dsp:txXfrm>
    </dsp:sp>
    <dsp:sp modelId="{014D17B1-3AEB-4587-A761-78CBEB5B9F89}">
      <dsp:nvSpPr>
        <dsp:cNvPr id="0" name=""/>
        <dsp:cNvSpPr/>
      </dsp:nvSpPr>
      <dsp:spPr>
        <a:xfrm>
          <a:off x="1139352" y="176676"/>
          <a:ext cx="1737818" cy="1737818"/>
        </a:xfrm>
        <a:prstGeom prst="pie">
          <a:avLst>
            <a:gd name="adj1" fmla="val 5400000"/>
            <a:gd name="adj2" fmla="val 10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a:t>De-identification of Data &amp; Information and Lessons Learned</a:t>
          </a:r>
          <a:endParaRPr lang="en-US" sz="700" kern="1200" dirty="0"/>
        </a:p>
      </dsp:txBody>
      <dsp:txXfrm>
        <a:off x="1313341" y="1078480"/>
        <a:ext cx="641337" cy="475831"/>
      </dsp:txXfrm>
    </dsp:sp>
    <dsp:sp modelId="{39CA53A0-CE98-374E-BDED-A5FAE87B9E81}">
      <dsp:nvSpPr>
        <dsp:cNvPr id="0" name=""/>
        <dsp:cNvSpPr/>
      </dsp:nvSpPr>
      <dsp:spPr>
        <a:xfrm>
          <a:off x="1139352" y="118335"/>
          <a:ext cx="1737818" cy="1737818"/>
        </a:xfrm>
        <a:prstGeom prst="pie">
          <a:avLst>
            <a:gd name="adj1" fmla="val 108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en-US" sz="700" kern="1200" dirty="0"/>
            <a:t>Information Sharing</a:t>
          </a:r>
        </a:p>
      </dsp:txBody>
      <dsp:txXfrm>
        <a:off x="1313341" y="478519"/>
        <a:ext cx="641337" cy="475831"/>
      </dsp:txXfrm>
    </dsp:sp>
    <dsp:sp modelId="{60471717-BB3F-5B46-AAE6-F715A2A8EA85}">
      <dsp:nvSpPr>
        <dsp:cNvPr id="0" name=""/>
        <dsp:cNvSpPr/>
      </dsp:nvSpPr>
      <dsp:spPr>
        <a:xfrm>
          <a:off x="1090114" y="10756"/>
          <a:ext cx="1952976" cy="1952976"/>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0E2BBE-A6B1-294B-A660-620E52DC6992}">
      <dsp:nvSpPr>
        <dsp:cNvPr id="0" name=""/>
        <dsp:cNvSpPr/>
      </dsp:nvSpPr>
      <dsp:spPr>
        <a:xfrm>
          <a:off x="1090114" y="80463"/>
          <a:ext cx="1952976" cy="1952976"/>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BA490F-0AEB-6540-B85F-37FC06A846B2}">
      <dsp:nvSpPr>
        <dsp:cNvPr id="0" name=""/>
        <dsp:cNvSpPr/>
      </dsp:nvSpPr>
      <dsp:spPr>
        <a:xfrm>
          <a:off x="1031773" y="69097"/>
          <a:ext cx="1952976" cy="1952976"/>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CD9658-5F38-6D48-8052-C604F2A13CEC}">
      <dsp:nvSpPr>
        <dsp:cNvPr id="0" name=""/>
        <dsp:cNvSpPr/>
      </dsp:nvSpPr>
      <dsp:spPr>
        <a:xfrm>
          <a:off x="1031773" y="10756"/>
          <a:ext cx="1952976" cy="1952976"/>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466CBC-8609-554A-84AE-777F6B2BD923}" type="datetimeFigureOut">
              <a:rPr lang="en-US" smtClean="0"/>
              <a:t>8/23/2018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5B641-8827-2448-870F-84E6F8D11641}" type="slidenum">
              <a:rPr lang="en-US" smtClean="0"/>
              <a:t>‹#›</a:t>
            </a:fld>
            <a:endParaRPr lang="en-US"/>
          </a:p>
        </p:txBody>
      </p:sp>
    </p:spTree>
    <p:extLst>
      <p:ext uri="{BB962C8B-B14F-4D97-AF65-F5344CB8AC3E}">
        <p14:creationId xmlns:p14="http://schemas.microsoft.com/office/powerpoint/2010/main" val="415339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818684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380930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50062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22831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59811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5660040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F1B60A-60D1-4855-91F3-6B1B41561312}" type="datetimeFigureOut">
              <a:rPr lang="en-US" smtClean="0"/>
              <a:t>8/23/2018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01498828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F1B60A-60D1-4855-91F3-6B1B41561312}" type="datetimeFigureOut">
              <a:rPr lang="en-US" smtClean="0"/>
              <a:t>8/23/2018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48459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1B60A-60D1-4855-91F3-6B1B41561312}" type="datetimeFigureOut">
              <a:rPr lang="en-US" smtClean="0"/>
              <a:t>8/23/2018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03998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5297662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161424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F1B60A-60D1-4855-91F3-6B1B41561312}" type="datetimeFigureOut">
              <a:rPr lang="en-US" smtClean="0"/>
              <a:t>8/23/2018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8CDFF40-C7A1-4209-8EAA-5B6F49E33D11}" type="slidenum">
              <a:rPr lang="en-US" smtClean="0"/>
              <a:t>‹#›</a:t>
            </a:fld>
            <a:endParaRPr lang="en-US"/>
          </a:p>
        </p:txBody>
      </p:sp>
    </p:spTree>
    <p:extLst>
      <p:ext uri="{BB962C8B-B14F-4D97-AF65-F5344CB8AC3E}">
        <p14:creationId xmlns:p14="http://schemas.microsoft.com/office/powerpoint/2010/main" val="1130892418"/>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package" Target="../embeddings/Microsoft_Visio_Drawing1.vsdx"/><Relationship Id="rId7" Type="http://schemas.openxmlformats.org/officeDocument/2006/relationships/diagramQuickStyle" Target="../diagrams/quickStyle2.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emf"/><Relationship Id="rId9" Type="http://schemas.microsoft.com/office/2007/relationships/diagramDrawing" Target="../diagrams/drawin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1786" y="1276368"/>
            <a:ext cx="7772400" cy="2387600"/>
          </a:xfrm>
        </p:spPr>
        <p:txBody>
          <a:bodyPr>
            <a:normAutofit/>
          </a:bodyPr>
          <a:lstStyle/>
          <a:p>
            <a:r>
              <a:rPr lang="en-US" sz="3000" b="1" dirty="0">
                <a:latin typeface="Cambria" panose="02040503050406030204" pitchFamily="18" charset="0"/>
              </a:rPr>
              <a:t>Voluntary Information-sharing System</a:t>
            </a:r>
            <a:br>
              <a:rPr lang="en-US" sz="3000" b="1" dirty="0">
                <a:latin typeface="Cambria" panose="02040503050406030204" pitchFamily="18" charset="0"/>
              </a:rPr>
            </a:br>
            <a:r>
              <a:rPr lang="en-US" sz="3000" b="1" dirty="0">
                <a:latin typeface="Cambria" panose="02040503050406030204" pitchFamily="18" charset="0"/>
              </a:rPr>
              <a:t>Federal Advisory Committee</a:t>
            </a:r>
            <a:br>
              <a:rPr lang="en-US" sz="3000" b="1" dirty="0">
                <a:latin typeface="Cambria" panose="02040503050406030204" pitchFamily="18" charset="0"/>
              </a:rPr>
            </a:br>
            <a:r>
              <a:rPr lang="en-US" sz="2400" b="1" dirty="0">
                <a:solidFill>
                  <a:srgbClr val="0000CC"/>
                </a:solidFill>
                <a:latin typeface="Cambria" panose="02040503050406030204" pitchFamily="18" charset="0"/>
              </a:rPr>
              <a:t>Process Sharing Subcommittee</a:t>
            </a:r>
            <a:endParaRPr lang="en-US" sz="3000" b="1" dirty="0">
              <a:solidFill>
                <a:srgbClr val="0000CC"/>
              </a:solidFill>
              <a:highlight>
                <a:srgbClr val="FFFF00"/>
              </a:highlight>
              <a:latin typeface="Cambria" panose="02040503050406030204" pitchFamily="18" charset="0"/>
            </a:endParaRPr>
          </a:p>
        </p:txBody>
      </p:sp>
      <p:sp>
        <p:nvSpPr>
          <p:cNvPr id="3" name="Subtitle 2"/>
          <p:cNvSpPr>
            <a:spLocks noGrp="1"/>
          </p:cNvSpPr>
          <p:nvPr>
            <p:ph type="subTitle" idx="1"/>
          </p:nvPr>
        </p:nvSpPr>
        <p:spPr>
          <a:xfrm>
            <a:off x="1158986" y="3712784"/>
            <a:ext cx="6858000" cy="370083"/>
          </a:xfrm>
        </p:spPr>
        <p:txBody>
          <a:bodyPr>
            <a:normAutofit/>
          </a:bodyPr>
          <a:lstStyle/>
          <a:p>
            <a:r>
              <a:rPr lang="en-US" dirty="0">
                <a:solidFill>
                  <a:srgbClr val="0000CC"/>
                </a:solidFill>
                <a:latin typeface="Cambria" panose="02040503050406030204" pitchFamily="18" charset="0"/>
              </a:rPr>
              <a:t>Report Out Presentation</a:t>
            </a:r>
          </a:p>
        </p:txBody>
      </p:sp>
      <p:sp>
        <p:nvSpPr>
          <p:cNvPr id="4" name="Subtitle 2"/>
          <p:cNvSpPr txBox="1">
            <a:spLocks/>
          </p:cNvSpPr>
          <p:nvPr/>
        </p:nvSpPr>
        <p:spPr>
          <a:xfrm>
            <a:off x="1091372" y="4084309"/>
            <a:ext cx="6858000" cy="37008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latin typeface="Cambria" panose="02040503050406030204" pitchFamily="18" charset="0"/>
              </a:rPr>
              <a:t>August 22, 2018</a:t>
            </a:r>
          </a:p>
        </p:txBody>
      </p:sp>
    </p:spTree>
    <p:extLst>
      <p:ext uri="{BB962C8B-B14F-4D97-AF65-F5344CB8AC3E}">
        <p14:creationId xmlns:p14="http://schemas.microsoft.com/office/powerpoint/2010/main" val="591501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5D229-0C05-DC48-B502-C970A57CBDE3}"/>
              </a:ext>
            </a:extLst>
          </p:cNvPr>
          <p:cNvSpPr>
            <a:spLocks noGrp="1"/>
          </p:cNvSpPr>
          <p:nvPr>
            <p:ph type="title"/>
          </p:nvPr>
        </p:nvSpPr>
        <p:spPr/>
        <p:txBody>
          <a:bodyPr/>
          <a:lstStyle/>
          <a:p>
            <a:r>
              <a:rPr lang="en-US" dirty="0"/>
              <a:t>Fully Mature VIS</a:t>
            </a:r>
          </a:p>
        </p:txBody>
      </p:sp>
      <p:sp>
        <p:nvSpPr>
          <p:cNvPr id="4" name="Rectangle 2">
            <a:extLst>
              <a:ext uri="{FF2B5EF4-FFF2-40B4-BE49-F238E27FC236}">
                <a16:creationId xmlns:a16="http://schemas.microsoft.com/office/drawing/2014/main" id="{05B14FB1-5768-CC4B-A1CE-72FE0BCC8EA4}"/>
              </a:ext>
            </a:extLst>
          </p:cNvPr>
          <p:cNvSpPr>
            <a:spLocks noChangeArrowheads="1"/>
          </p:cNvSpPr>
          <p:nvPr/>
        </p:nvSpPr>
        <p:spPr bwMode="auto">
          <a:xfrm>
            <a:off x="971550" y="1245869"/>
            <a:ext cx="1084970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18ED4779-0E82-F744-8DA7-8979D8948D1B}"/>
              </a:ext>
            </a:extLst>
          </p:cNvPr>
          <p:cNvGraphicFramePr>
            <a:graphicFrameLocks noChangeAspect="1"/>
          </p:cNvGraphicFramePr>
          <p:nvPr>
            <p:extLst>
              <p:ext uri="{D42A27DB-BD31-4B8C-83A1-F6EECF244321}">
                <p14:modId xmlns:p14="http://schemas.microsoft.com/office/powerpoint/2010/main" val="3731481830"/>
              </p:ext>
            </p:extLst>
          </p:nvPr>
        </p:nvGraphicFramePr>
        <p:xfrm>
          <a:off x="971550" y="1245870"/>
          <a:ext cx="7052310" cy="5364578"/>
        </p:xfrm>
        <a:graphic>
          <a:graphicData uri="http://schemas.openxmlformats.org/presentationml/2006/ole">
            <mc:AlternateContent xmlns:mc="http://schemas.openxmlformats.org/markup-compatibility/2006">
              <mc:Choice xmlns:v="urn:schemas-microsoft-com:vml" Requires="v">
                <p:oleObj spid="_x0000_s3083" r:id="rId3" imgW="4787900" imgH="3638550" progId="Visio.Drawing.15">
                  <p:embed/>
                </p:oleObj>
              </mc:Choice>
              <mc:Fallback>
                <p:oleObj r:id="rId3" imgW="4787900" imgH="363855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245870"/>
                        <a:ext cx="7052310" cy="5364578"/>
                      </a:xfrm>
                      <a:prstGeom prst="rect">
                        <a:avLst/>
                      </a:prstGeom>
                      <a:noFill/>
                    </p:spPr>
                  </p:pic>
                </p:oleObj>
              </mc:Fallback>
            </mc:AlternateContent>
          </a:graphicData>
        </a:graphic>
      </p:graphicFrame>
      <p:graphicFrame>
        <p:nvGraphicFramePr>
          <p:cNvPr id="6" name="Diagram 5">
            <a:extLst>
              <a:ext uri="{FF2B5EF4-FFF2-40B4-BE49-F238E27FC236}">
                <a16:creationId xmlns:a16="http://schemas.microsoft.com/office/drawing/2014/main" id="{AF395698-93AD-6947-AC5B-5CB188B9195E}"/>
              </a:ext>
            </a:extLst>
          </p:cNvPr>
          <p:cNvGraphicFramePr/>
          <p:nvPr>
            <p:extLst>
              <p:ext uri="{D42A27DB-BD31-4B8C-83A1-F6EECF244321}">
                <p14:modId xmlns:p14="http://schemas.microsoft.com/office/powerpoint/2010/main" val="3579543366"/>
              </p:ext>
            </p:extLst>
          </p:nvPr>
        </p:nvGraphicFramePr>
        <p:xfrm>
          <a:off x="2449955" y="2880359"/>
          <a:ext cx="4110865" cy="20688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77203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a:bodyPr>
          <a:lstStyle/>
          <a:p>
            <a:pPr algn="ctr"/>
            <a:r>
              <a:rPr lang="en-US" sz="2400" b="1" dirty="0">
                <a:latin typeface="Cambria" panose="02040503050406030204" pitchFamily="18" charset="0"/>
              </a:rPr>
              <a:t>Recommendations for the VIS WG Committee</a:t>
            </a:r>
          </a:p>
        </p:txBody>
      </p:sp>
      <p:sp>
        <p:nvSpPr>
          <p:cNvPr id="3" name="Content Placeholder 2"/>
          <p:cNvSpPr>
            <a:spLocks noGrp="1"/>
          </p:cNvSpPr>
          <p:nvPr>
            <p:ph idx="1"/>
          </p:nvPr>
        </p:nvSpPr>
        <p:spPr>
          <a:xfrm>
            <a:off x="628650" y="1155032"/>
            <a:ext cx="7886700" cy="4662837"/>
          </a:xfrm>
        </p:spPr>
        <p:txBody>
          <a:bodyPr>
            <a:normAutofit lnSpcReduction="10000"/>
          </a:bodyPr>
          <a:lstStyle/>
          <a:p>
            <a:pPr marL="0" indent="0">
              <a:buNone/>
            </a:pPr>
            <a:r>
              <a:rPr lang="en-US" b="1" i="1" dirty="0"/>
              <a:t>PS-1 – Define and develop a community of practice that fosters sharing and exchange of information to improve pipeline safety performance. </a:t>
            </a:r>
            <a:r>
              <a:rPr lang="en-US" dirty="0"/>
              <a:t>Start with the Coalition of the Willing.”</a:t>
            </a:r>
          </a:p>
          <a:p>
            <a:pPr marL="0" indent="0">
              <a:buNone/>
            </a:pPr>
            <a:endParaRPr lang="en-US" b="1" i="1" dirty="0"/>
          </a:p>
          <a:p>
            <a:pPr marL="0" indent="0">
              <a:buNone/>
            </a:pPr>
            <a:r>
              <a:rPr lang="en-US" b="1" i="1" dirty="0"/>
              <a:t>PS-2 - Define the processes for developing a VIS Hub to facilitate the sharing discrete data from integrity assessments into a data warehouse defined in recommendation </a:t>
            </a:r>
            <a:r>
              <a:rPr lang="en-US" b="1" i="1" dirty="0" err="1"/>
              <a:t>x.x</a:t>
            </a:r>
            <a:r>
              <a:rPr lang="en-US" i="1" dirty="0"/>
              <a:t> </a:t>
            </a:r>
            <a:r>
              <a:rPr lang="en-US" dirty="0"/>
              <a:t>(developed by the Technology and Research and Development Subcommittee).</a:t>
            </a:r>
          </a:p>
          <a:p>
            <a:pPr marL="0" indent="0">
              <a:buNone/>
            </a:pPr>
            <a:r>
              <a:rPr lang="en-US" i="1" dirty="0"/>
              <a:t> </a:t>
            </a:r>
            <a:endParaRPr lang="en-US" dirty="0"/>
          </a:p>
          <a:p>
            <a:pPr marL="0" indent="0">
              <a:buNone/>
            </a:pPr>
            <a:r>
              <a:rPr lang="en-US" b="1" i="1" dirty="0"/>
              <a:t>PS-3 – Consider existing information sharing systems evaluated by this subcommittee (Process Sharing) and select [consider] ones to adopt, to accelerate maturity. </a:t>
            </a:r>
            <a:r>
              <a:rPr lang="en-US" dirty="0"/>
              <a:t>For example, consider the system developed by PRCI as the foundation for information sharing of ILI information among operators, and service providers.</a:t>
            </a:r>
            <a:r>
              <a:rPr lang="en-US" b="1" i="1" dirty="0"/>
              <a:t>  </a:t>
            </a:r>
            <a:endParaRPr lang="en-US" dirty="0"/>
          </a:p>
          <a:p>
            <a:pPr marL="0" indent="0">
              <a:buNone/>
            </a:pPr>
            <a:r>
              <a:rPr lang="en-US" i="1" dirty="0"/>
              <a:t> </a:t>
            </a:r>
            <a:endParaRPr lang="en-US" dirty="0"/>
          </a:p>
          <a:p>
            <a:pPr marL="0" indent="0">
              <a:buNone/>
            </a:pPr>
            <a:endParaRPr lang="en-US" sz="2000" dirty="0">
              <a:latin typeface="Cambria" panose="02040503050406030204" pitchFamily="18" charset="0"/>
            </a:endParaRPr>
          </a:p>
        </p:txBody>
      </p:sp>
      <p:sp>
        <p:nvSpPr>
          <p:cNvPr id="4" name="Footer Placeholder 3">
            <a:extLst>
              <a:ext uri="{FF2B5EF4-FFF2-40B4-BE49-F238E27FC236}">
                <a16:creationId xmlns:a16="http://schemas.microsoft.com/office/drawing/2014/main" id="{44DD53E8-D3AA-8E4D-A9E8-5BB894D4A7BE}"/>
              </a:ext>
            </a:extLst>
          </p:cNvPr>
          <p:cNvSpPr>
            <a:spLocks noGrp="1"/>
          </p:cNvSpPr>
          <p:nvPr>
            <p:ph type="ftr" sz="quarter" idx="11"/>
          </p:nvPr>
        </p:nvSpPr>
        <p:spPr/>
        <p:txBody>
          <a:bodyPr/>
          <a:lstStyle/>
          <a:p>
            <a:r>
              <a:rPr lang="en-US" dirty="0"/>
              <a:t>Draft, Work In Progress, Do Not Cite</a:t>
            </a:r>
          </a:p>
        </p:txBody>
      </p:sp>
    </p:spTree>
    <p:extLst>
      <p:ext uri="{BB962C8B-B14F-4D97-AF65-F5344CB8AC3E}">
        <p14:creationId xmlns:p14="http://schemas.microsoft.com/office/powerpoint/2010/main" val="196196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a:bodyPr>
          <a:lstStyle/>
          <a:p>
            <a:pPr algn="ctr"/>
            <a:r>
              <a:rPr lang="en-US" sz="2400" b="1" dirty="0">
                <a:latin typeface="Cambria" panose="02040503050406030204" pitchFamily="18" charset="0"/>
              </a:rPr>
              <a:t>Recommendations for the VIS WG Committee</a:t>
            </a:r>
          </a:p>
        </p:txBody>
      </p:sp>
      <p:sp>
        <p:nvSpPr>
          <p:cNvPr id="3" name="Content Placeholder 2"/>
          <p:cNvSpPr>
            <a:spLocks noGrp="1"/>
          </p:cNvSpPr>
          <p:nvPr>
            <p:ph idx="1"/>
          </p:nvPr>
        </p:nvSpPr>
        <p:spPr>
          <a:xfrm>
            <a:off x="628650" y="1155032"/>
            <a:ext cx="7886700" cy="4662837"/>
          </a:xfrm>
        </p:spPr>
        <p:txBody>
          <a:bodyPr>
            <a:normAutofit fontScale="92500" lnSpcReduction="20000"/>
          </a:bodyPr>
          <a:lstStyle/>
          <a:p>
            <a:pPr marL="0" indent="0">
              <a:buNone/>
            </a:pPr>
            <a:r>
              <a:rPr lang="en-US" b="1" i="1" dirty="0"/>
              <a:t>PS-4- Define the processes for sharing lessons learned from incidents and accidents, near misses/ good </a:t>
            </a:r>
            <a:r>
              <a:rPr lang="en-US" b="1" i="1" dirty="0" smtClean="0"/>
              <a:t>catches.</a:t>
            </a:r>
            <a:r>
              <a:rPr lang="en-US" i="1" dirty="0"/>
              <a:t> </a:t>
            </a:r>
          </a:p>
          <a:p>
            <a:pPr marL="0" indent="0">
              <a:buNone/>
            </a:pPr>
            <a:endParaRPr lang="en-US" i="1" dirty="0"/>
          </a:p>
          <a:p>
            <a:pPr marL="0" indent="0">
              <a:buNone/>
            </a:pPr>
            <a:r>
              <a:rPr lang="en-US" b="1" i="1" dirty="0"/>
              <a:t>PS-5 - Develop a process for </a:t>
            </a:r>
            <a:r>
              <a:rPr lang="en-US" b="1" i="1" dirty="0">
                <a:solidFill>
                  <a:srgbClr val="FF0000"/>
                </a:solidFill>
              </a:rPr>
              <a:t>pipeline operators </a:t>
            </a:r>
            <a:r>
              <a:rPr lang="en-US" b="1" i="1" dirty="0"/>
              <a:t>to share lessons learned from the planning, execution and evaluation of integrity assessments.</a:t>
            </a:r>
            <a:endParaRPr lang="en-US" dirty="0"/>
          </a:p>
          <a:p>
            <a:pPr marL="0" indent="0">
              <a:buNone/>
            </a:pPr>
            <a:endParaRPr lang="en-US" sz="2000" dirty="0">
              <a:latin typeface="Cambria" panose="02040503050406030204" pitchFamily="18" charset="0"/>
            </a:endParaRPr>
          </a:p>
          <a:p>
            <a:pPr marL="0" indent="0">
              <a:buNone/>
            </a:pPr>
            <a:r>
              <a:rPr lang="en-US" b="1" i="1" dirty="0"/>
              <a:t>PS-6 - Develop a process for </a:t>
            </a:r>
            <a:r>
              <a:rPr lang="en-US" b="1" i="1" dirty="0">
                <a:solidFill>
                  <a:srgbClr val="FF0000"/>
                </a:solidFill>
              </a:rPr>
              <a:t>integrity assessment service providers </a:t>
            </a:r>
            <a:r>
              <a:rPr lang="en-US" b="1" i="1" dirty="0"/>
              <a:t>to share lessons learned from the planning, execution and evaluation of integrity assessments; including in-line inspection, direct assessment, pressure testing and applications of other technology.</a:t>
            </a:r>
            <a:endParaRPr lang="en-US" dirty="0"/>
          </a:p>
          <a:p>
            <a:pPr marL="0" indent="0">
              <a:buNone/>
            </a:pPr>
            <a:endParaRPr lang="en-US" sz="2000" dirty="0">
              <a:latin typeface="Cambria" panose="02040503050406030204" pitchFamily="18" charset="0"/>
            </a:endParaRPr>
          </a:p>
          <a:p>
            <a:pPr marL="0" indent="0">
              <a:buNone/>
            </a:pPr>
            <a:r>
              <a:rPr lang="en-US" b="1" i="1" dirty="0"/>
              <a:t>PS-7 - Develop a process for </a:t>
            </a:r>
            <a:r>
              <a:rPr lang="en-US" b="1" i="1" dirty="0">
                <a:solidFill>
                  <a:srgbClr val="FF0000"/>
                </a:solidFill>
              </a:rPr>
              <a:t>non-destructive evaluation (NDE) service providers </a:t>
            </a:r>
            <a:r>
              <a:rPr lang="en-US" b="1" i="1" dirty="0"/>
              <a:t>to share lessons learned from the planning, execution and evaluation of integrity assessment excavations.</a:t>
            </a:r>
          </a:p>
          <a:p>
            <a:pPr marL="0" indent="0">
              <a:buNone/>
            </a:pPr>
            <a:endParaRPr lang="en-US" dirty="0"/>
          </a:p>
          <a:p>
            <a:pPr marL="0" indent="0">
              <a:buNone/>
            </a:pPr>
            <a:r>
              <a:rPr lang="en-US" b="1" i="1" dirty="0"/>
              <a:t>PS-8-Define the processes for disseminating lessons learned among the community of practice</a:t>
            </a:r>
            <a:endParaRPr lang="en-US" sz="2000" dirty="0">
              <a:latin typeface="Cambria" panose="02040503050406030204" pitchFamily="18" charset="0"/>
            </a:endParaRPr>
          </a:p>
        </p:txBody>
      </p:sp>
      <p:sp>
        <p:nvSpPr>
          <p:cNvPr id="4" name="Footer Placeholder 3">
            <a:extLst>
              <a:ext uri="{FF2B5EF4-FFF2-40B4-BE49-F238E27FC236}">
                <a16:creationId xmlns:a16="http://schemas.microsoft.com/office/drawing/2014/main" id="{11166D37-24A6-F946-A716-89AF4B08FFF5}"/>
              </a:ext>
            </a:extLst>
          </p:cNvPr>
          <p:cNvSpPr>
            <a:spLocks noGrp="1"/>
          </p:cNvSpPr>
          <p:nvPr>
            <p:ph type="ftr" sz="quarter" idx="11"/>
          </p:nvPr>
        </p:nvSpPr>
        <p:spPr>
          <a:xfrm>
            <a:off x="3028950" y="6379211"/>
            <a:ext cx="3086100" cy="365125"/>
          </a:xfrm>
        </p:spPr>
        <p:txBody>
          <a:bodyPr/>
          <a:lstStyle/>
          <a:p>
            <a:r>
              <a:rPr lang="en-US" dirty="0"/>
              <a:t>Draft, Work In Progress, Do Not Cite</a:t>
            </a:r>
          </a:p>
        </p:txBody>
      </p:sp>
    </p:spTree>
    <p:extLst>
      <p:ext uri="{BB962C8B-B14F-4D97-AF65-F5344CB8AC3E}">
        <p14:creationId xmlns:p14="http://schemas.microsoft.com/office/powerpoint/2010/main" val="301465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a:bodyPr>
          <a:lstStyle/>
          <a:p>
            <a:pPr algn="ctr"/>
            <a:r>
              <a:rPr lang="en-US" sz="2400" b="1" dirty="0">
                <a:latin typeface="Cambria" panose="02040503050406030204" pitchFamily="18" charset="0"/>
              </a:rPr>
              <a:t>Recommendations for the VIS WG Committee</a:t>
            </a:r>
          </a:p>
        </p:txBody>
      </p:sp>
      <p:sp>
        <p:nvSpPr>
          <p:cNvPr id="3" name="Content Placeholder 2"/>
          <p:cNvSpPr>
            <a:spLocks noGrp="1"/>
          </p:cNvSpPr>
          <p:nvPr>
            <p:ph idx="1"/>
          </p:nvPr>
        </p:nvSpPr>
        <p:spPr>
          <a:xfrm>
            <a:off x="628650" y="1155032"/>
            <a:ext cx="7886700" cy="4662837"/>
          </a:xfrm>
        </p:spPr>
        <p:txBody>
          <a:bodyPr>
            <a:normAutofit/>
          </a:bodyPr>
          <a:lstStyle/>
          <a:p>
            <a:pPr marL="0" indent="0">
              <a:buNone/>
            </a:pPr>
            <a:r>
              <a:rPr lang="en-US" b="1" i="1" dirty="0"/>
              <a:t>PS-9 – Operator’s should formalize their use of API RP 1163 with each of their service providers ensuring that learnings can be recognized, documented and shared.  </a:t>
            </a:r>
            <a:endParaRPr lang="en-US" dirty="0"/>
          </a:p>
          <a:p>
            <a:pPr marL="0" indent="0">
              <a:buNone/>
            </a:pPr>
            <a:r>
              <a:rPr lang="en-US" dirty="0"/>
              <a:t> </a:t>
            </a:r>
          </a:p>
          <a:p>
            <a:pPr marL="0" indent="0">
              <a:buNone/>
            </a:pPr>
            <a:r>
              <a:rPr lang="en-US" b="1" i="1" dirty="0"/>
              <a:t>PS-10 - An operator’s use of API RP 1163 should be evaluated and audited periodically in conformance with their implementation of requirements of API RP 1173, Section 10, Safety Assurance.</a:t>
            </a:r>
            <a:endParaRPr lang="en-US" dirty="0"/>
          </a:p>
          <a:p>
            <a:pPr marL="0" indent="0">
              <a:buNone/>
            </a:pPr>
            <a:r>
              <a:rPr lang="en-US" dirty="0"/>
              <a:t>Integrate the lessons learned process established herein into the management review process</a:t>
            </a:r>
          </a:p>
          <a:p>
            <a:pPr marL="0" indent="0">
              <a:buNone/>
            </a:pPr>
            <a:r>
              <a:rPr lang="en-US" dirty="0"/>
              <a:t> </a:t>
            </a:r>
          </a:p>
          <a:p>
            <a:pPr marL="0" indent="0">
              <a:buNone/>
            </a:pPr>
            <a:r>
              <a:rPr lang="en-US" b="1" i="1" dirty="0"/>
              <a:t>PS-11 - Consider development and periodic update of an Integrity Assessment [Management] Compendium to share the state of the art with regard to integrity assessment technology, risk assessment, including data integration, and NDE technology.</a:t>
            </a:r>
            <a:endParaRPr lang="en-US" dirty="0"/>
          </a:p>
          <a:p>
            <a:pPr marL="0" indent="0">
              <a:buNone/>
            </a:pPr>
            <a:endParaRPr lang="en-US" sz="2000" dirty="0">
              <a:latin typeface="Cambria" panose="02040503050406030204" pitchFamily="18" charset="0"/>
            </a:endParaRPr>
          </a:p>
        </p:txBody>
      </p:sp>
      <p:sp>
        <p:nvSpPr>
          <p:cNvPr id="4" name="Footer Placeholder 3">
            <a:extLst>
              <a:ext uri="{FF2B5EF4-FFF2-40B4-BE49-F238E27FC236}">
                <a16:creationId xmlns:a16="http://schemas.microsoft.com/office/drawing/2014/main" id="{6CCC1F41-1634-BF4D-AEF6-B0B4992E4065}"/>
              </a:ext>
            </a:extLst>
          </p:cNvPr>
          <p:cNvSpPr>
            <a:spLocks noGrp="1"/>
          </p:cNvSpPr>
          <p:nvPr>
            <p:ph type="ftr" sz="quarter" idx="11"/>
          </p:nvPr>
        </p:nvSpPr>
        <p:spPr>
          <a:xfrm>
            <a:off x="3028950" y="6356351"/>
            <a:ext cx="3086100" cy="365125"/>
          </a:xfrm>
        </p:spPr>
        <p:txBody>
          <a:bodyPr/>
          <a:lstStyle/>
          <a:p>
            <a:r>
              <a:rPr lang="en-US" dirty="0"/>
              <a:t>Draft, Work In Progress, Do Not Cite</a:t>
            </a:r>
          </a:p>
        </p:txBody>
      </p:sp>
    </p:spTree>
    <p:extLst>
      <p:ext uri="{BB962C8B-B14F-4D97-AF65-F5344CB8AC3E}">
        <p14:creationId xmlns:p14="http://schemas.microsoft.com/office/powerpoint/2010/main" val="81742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27063"/>
            <a:ext cx="7886700" cy="693653"/>
          </a:xfrm>
        </p:spPr>
        <p:txBody>
          <a:bodyPr>
            <a:normAutofit/>
          </a:bodyPr>
          <a:lstStyle/>
          <a:p>
            <a:pPr algn="ctr"/>
            <a:r>
              <a:rPr lang="en-US" sz="3600" b="1" dirty="0">
                <a:latin typeface="Cambria" panose="02040503050406030204" pitchFamily="18" charset="0"/>
              </a:rPr>
              <a:t>Questions/Comments</a:t>
            </a:r>
          </a:p>
        </p:txBody>
      </p:sp>
    </p:spTree>
    <p:extLst>
      <p:ext uri="{BB962C8B-B14F-4D97-AF65-F5344CB8AC3E}">
        <p14:creationId xmlns:p14="http://schemas.microsoft.com/office/powerpoint/2010/main" val="4182162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fontScale="90000"/>
          </a:bodyPr>
          <a:lstStyle/>
          <a:p>
            <a:pPr algn="ctr"/>
            <a:r>
              <a:rPr lang="en-US" sz="2400" b="1" dirty="0">
                <a:latin typeface="Cambria" panose="02040503050406030204" pitchFamily="18" charset="0"/>
              </a:rPr>
              <a:t>Process Sharing Subcommittee</a:t>
            </a:r>
            <a:br>
              <a:rPr lang="en-US" sz="2400" b="1" dirty="0">
                <a:latin typeface="Cambria" panose="02040503050406030204" pitchFamily="18" charset="0"/>
              </a:rPr>
            </a:br>
            <a:r>
              <a:rPr lang="en-US" sz="2400" b="1" dirty="0">
                <a:latin typeface="Cambria" panose="02040503050406030204" pitchFamily="18" charset="0"/>
              </a:rPr>
              <a:t>Task Statement</a:t>
            </a:r>
          </a:p>
        </p:txBody>
      </p:sp>
      <p:sp>
        <p:nvSpPr>
          <p:cNvPr id="3" name="Content Placeholder 2"/>
          <p:cNvSpPr>
            <a:spLocks noGrp="1"/>
          </p:cNvSpPr>
          <p:nvPr>
            <p:ph idx="1"/>
          </p:nvPr>
        </p:nvSpPr>
        <p:spPr>
          <a:xfrm>
            <a:off x="628650" y="1155032"/>
            <a:ext cx="7886700" cy="5330016"/>
          </a:xfrm>
        </p:spPr>
        <p:txBody>
          <a:bodyPr>
            <a:normAutofit fontScale="70000" lnSpcReduction="20000"/>
          </a:bodyPr>
          <a:lstStyle/>
          <a:p>
            <a:r>
              <a:rPr lang="en-US" sz="2000" dirty="0">
                <a:latin typeface="Cambria" panose="02040503050406030204" pitchFamily="18" charset="0"/>
              </a:rPr>
              <a:t>Task Statement No.:</a:t>
            </a:r>
          </a:p>
          <a:p>
            <a:endParaRPr lang="en-US" sz="2000" dirty="0">
              <a:latin typeface="Cambria" panose="02040503050406030204" pitchFamily="18" charset="0"/>
            </a:endParaRPr>
          </a:p>
          <a:p>
            <a:r>
              <a:rPr lang="en-US" sz="2000" dirty="0">
                <a:latin typeface="Cambria" panose="02040503050406030204" pitchFamily="18" charset="0"/>
              </a:rPr>
              <a:t>Task Statement Description(s):</a:t>
            </a:r>
          </a:p>
          <a:p>
            <a:pPr marL="342900" lvl="1" indent="0">
              <a:buNone/>
            </a:pPr>
            <a:r>
              <a:rPr lang="en-US" sz="2600" dirty="0">
                <a:latin typeface="Cambria"/>
                <a:cs typeface="Cambria"/>
              </a:rPr>
              <a:t>In the spirit of improving pipeline safety and technology development, this subcommittee will produce a recommendation to the VIS working group for identification and improvement of the types of information and data shared among key stakeholders.</a:t>
            </a:r>
          </a:p>
          <a:p>
            <a:pPr marL="342900" lvl="1" indent="0">
              <a:buNone/>
            </a:pPr>
            <a:endParaRPr lang="en-US" sz="2600" dirty="0">
              <a:latin typeface="Cambria"/>
              <a:cs typeface="Cambria"/>
            </a:endParaRPr>
          </a:p>
          <a:p>
            <a:pPr marL="342900" lvl="1" indent="0">
              <a:buNone/>
            </a:pPr>
            <a:r>
              <a:rPr lang="en-US" sz="2600" dirty="0">
                <a:latin typeface="Cambria"/>
                <a:cs typeface="Cambria"/>
              </a:rPr>
              <a:t>Examples of stakeholders may include; congress, state and federal regulators, industry associations and service providers, hazardous liquids and gas transmission operators, gas distribution operators, public representatives and the general public. </a:t>
            </a:r>
          </a:p>
          <a:p>
            <a:pPr marL="342900" lvl="1" indent="0">
              <a:buNone/>
            </a:pPr>
            <a:endParaRPr lang="en-US" sz="2600" dirty="0">
              <a:latin typeface="Cambria"/>
              <a:cs typeface="Cambria"/>
            </a:endParaRPr>
          </a:p>
          <a:p>
            <a:pPr marL="342900" lvl="1" indent="0">
              <a:buNone/>
            </a:pPr>
            <a:r>
              <a:rPr lang="en-US" sz="2600" dirty="0">
                <a:latin typeface="Cambria"/>
                <a:cs typeface="Cambria"/>
              </a:rPr>
              <a:t>This will be accomplished through subcommittee deliberation, coordination with other subcommittees, consultations with outside experts, and synthesis of information collected during the subcommittee deliberation period.  This includes (but is not limited to) Root Cause Analyses, “Good catches”</a:t>
            </a:r>
            <a:r>
              <a:rPr lang="mr-IN" sz="2600" dirty="0">
                <a:latin typeface="Cambria"/>
                <a:cs typeface="Cambria"/>
              </a:rPr>
              <a:t>–</a:t>
            </a:r>
            <a:r>
              <a:rPr lang="en-US" sz="2600" dirty="0">
                <a:latin typeface="Cambria"/>
                <a:cs typeface="Cambria"/>
              </a:rPr>
              <a:t> Close Calls, Safety Management Systems Lessons Learned, </a:t>
            </a:r>
            <a:r>
              <a:rPr lang="en-US" sz="2600" dirty="0" err="1">
                <a:latin typeface="Cambria"/>
                <a:cs typeface="Cambria"/>
              </a:rPr>
              <a:t>Mitigative</a:t>
            </a:r>
            <a:r>
              <a:rPr lang="en-US" sz="2600" dirty="0">
                <a:latin typeface="Cambria"/>
                <a:cs typeface="Cambria"/>
              </a:rPr>
              <a:t> Measures and Pipeline Assessment Processes and Data. </a:t>
            </a:r>
          </a:p>
          <a:p>
            <a:endParaRPr lang="en-US" sz="2000" dirty="0">
              <a:latin typeface="Cambria" panose="02040503050406030204" pitchFamily="18" charset="0"/>
            </a:endParaRPr>
          </a:p>
          <a:p>
            <a:r>
              <a:rPr lang="en-US" sz="2000" dirty="0">
                <a:latin typeface="Cambria" panose="02040503050406030204" pitchFamily="18" charset="0"/>
              </a:rPr>
              <a:t>Deliverable(s):</a:t>
            </a:r>
          </a:p>
          <a:p>
            <a:endParaRPr lang="en-US" sz="2000" dirty="0">
              <a:latin typeface="Cambria" panose="02040503050406030204" pitchFamily="18" charset="0"/>
            </a:endParaRPr>
          </a:p>
          <a:p>
            <a:r>
              <a:rPr lang="en-US" sz="2000" dirty="0">
                <a:latin typeface="Cambria" panose="02040503050406030204" pitchFamily="18" charset="0"/>
              </a:rPr>
              <a:t>Target milestones &amp; dates:</a:t>
            </a:r>
          </a:p>
          <a:p>
            <a:endParaRPr lang="en-US" sz="2000" dirty="0">
              <a:latin typeface="Cambria" panose="02040503050406030204" pitchFamily="18" charset="0"/>
            </a:endParaRPr>
          </a:p>
          <a:p>
            <a:pPr marL="0" indent="0">
              <a:buNone/>
            </a:pPr>
            <a:endParaRPr lang="en-US" sz="2000" dirty="0">
              <a:latin typeface="Cambria" panose="02040503050406030204" pitchFamily="18" charset="0"/>
            </a:endParaRPr>
          </a:p>
        </p:txBody>
      </p:sp>
    </p:spTree>
    <p:extLst>
      <p:ext uri="{BB962C8B-B14F-4D97-AF65-F5344CB8AC3E}">
        <p14:creationId xmlns:p14="http://schemas.microsoft.com/office/powerpoint/2010/main" val="1833740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2797"/>
            <a:ext cx="7886700" cy="1325563"/>
          </a:xfrm>
        </p:spPr>
        <p:txBody>
          <a:bodyPr>
            <a:normAutofit/>
          </a:bodyPr>
          <a:lstStyle/>
          <a:p>
            <a:pPr algn="ctr"/>
            <a:r>
              <a:rPr lang="en-US" sz="2400" dirty="0">
                <a:latin typeface="Cambria" panose="02040503050406030204" pitchFamily="18" charset="0"/>
              </a:rPr>
              <a:t>Process Sharing Subcommittee</a:t>
            </a:r>
            <a:r>
              <a:rPr lang="en-US" sz="2400" dirty="0">
                <a:latin typeface="Cambria"/>
                <a:cs typeface="Cambria"/>
              </a:rPr>
              <a:t/>
            </a:r>
            <a:br>
              <a:rPr lang="en-US" sz="2400" dirty="0">
                <a:latin typeface="Cambria"/>
                <a:cs typeface="Cambria"/>
              </a:rPr>
            </a:br>
            <a:r>
              <a:rPr lang="en-US" sz="2400" b="1" dirty="0">
                <a:latin typeface="Cambria"/>
                <a:cs typeface="Cambria"/>
              </a:rPr>
              <a:t>Report Outline (Draft, Work In Progress)</a:t>
            </a:r>
          </a:p>
        </p:txBody>
      </p:sp>
      <p:sp>
        <p:nvSpPr>
          <p:cNvPr id="3" name="Content Placeholder 2"/>
          <p:cNvSpPr>
            <a:spLocks noGrp="1"/>
          </p:cNvSpPr>
          <p:nvPr>
            <p:ph idx="1"/>
          </p:nvPr>
        </p:nvSpPr>
        <p:spPr>
          <a:xfrm>
            <a:off x="354106" y="1882588"/>
            <a:ext cx="8485094" cy="3953436"/>
          </a:xfrm>
        </p:spPr>
        <p:txBody>
          <a:bodyPr>
            <a:normAutofit/>
          </a:bodyPr>
          <a:lstStyle/>
          <a:p>
            <a:pPr marL="457200" indent="-457200">
              <a:buFont typeface="+mj-lt"/>
              <a:buAutoNum type="arabicPeriod"/>
            </a:pPr>
            <a:r>
              <a:rPr lang="en-US" dirty="0">
                <a:latin typeface="Cambria"/>
                <a:cs typeface="Cambria"/>
              </a:rPr>
              <a:t>Interrelationship with a Safety Management System</a:t>
            </a:r>
          </a:p>
          <a:p>
            <a:pPr marL="457200" indent="-457200">
              <a:buFont typeface="+mj-lt"/>
              <a:buAutoNum type="arabicPeriod"/>
            </a:pPr>
            <a:r>
              <a:rPr lang="en-US" dirty="0">
                <a:latin typeface="Cambria"/>
                <a:cs typeface="Cambria"/>
              </a:rPr>
              <a:t>Categories (Types) of Information Sharing</a:t>
            </a:r>
          </a:p>
          <a:p>
            <a:pPr marL="457200" indent="-457200">
              <a:buFont typeface="+mj-lt"/>
              <a:buAutoNum type="arabicPeriod"/>
            </a:pPr>
            <a:r>
              <a:rPr lang="en-US" dirty="0">
                <a:latin typeface="Cambria"/>
                <a:cs typeface="Cambria"/>
              </a:rPr>
              <a:t>Essential Elements of a VIS</a:t>
            </a:r>
          </a:p>
          <a:p>
            <a:pPr marL="457200" indent="-457200">
              <a:buFont typeface="+mj-lt"/>
              <a:buAutoNum type="arabicPeriod"/>
            </a:pPr>
            <a:r>
              <a:rPr lang="en-US" dirty="0">
                <a:latin typeface="Cambria"/>
                <a:cs typeface="Cambria"/>
              </a:rPr>
              <a:t>What Can We Do to Make VIS Compelling?</a:t>
            </a:r>
          </a:p>
          <a:p>
            <a:pPr marL="457200" indent="-457200">
              <a:buFont typeface="+mj-lt"/>
              <a:buAutoNum type="arabicPeriod"/>
            </a:pPr>
            <a:r>
              <a:rPr lang="en-US" dirty="0">
                <a:latin typeface="Cambria"/>
                <a:cs typeface="Cambria"/>
              </a:rPr>
              <a:t>Description of Information Hub</a:t>
            </a:r>
          </a:p>
          <a:p>
            <a:pPr marL="457200" indent="-457200">
              <a:buFont typeface="+mj-lt"/>
              <a:buAutoNum type="arabicPeriod"/>
            </a:pPr>
            <a:r>
              <a:rPr lang="en-US" dirty="0">
                <a:latin typeface="Cambria"/>
                <a:cs typeface="Cambria"/>
              </a:rPr>
              <a:t>Case Study: In-Line Inspection – Lesson Learned</a:t>
            </a:r>
          </a:p>
          <a:p>
            <a:pPr marL="457200" indent="-457200">
              <a:buFont typeface="+mj-lt"/>
              <a:buAutoNum type="arabicPeriod"/>
            </a:pPr>
            <a:r>
              <a:rPr lang="en-US" dirty="0">
                <a:latin typeface="Cambria"/>
                <a:cs typeface="Cambria"/>
              </a:rPr>
              <a:t>Case Study: Direct Assessment – Lesson Learned</a:t>
            </a:r>
          </a:p>
          <a:p>
            <a:pPr marL="457200" indent="-457200">
              <a:buFont typeface="+mj-lt"/>
              <a:buAutoNum type="arabicPeriod"/>
            </a:pPr>
            <a:r>
              <a:rPr lang="en-US" dirty="0">
                <a:latin typeface="Cambria"/>
                <a:cs typeface="Cambria"/>
              </a:rPr>
              <a:t>Example: VIS Hub – PRCI Program</a:t>
            </a:r>
          </a:p>
          <a:p>
            <a:pPr marL="0" indent="0">
              <a:buNone/>
            </a:pPr>
            <a:endParaRPr lang="en-US" dirty="0">
              <a:latin typeface="Cambria"/>
              <a:cs typeface="Cambria"/>
            </a:endParaRPr>
          </a:p>
          <a:p>
            <a:pPr marL="0" indent="0">
              <a:buNone/>
            </a:pPr>
            <a:endParaRPr lang="en-US" sz="2400" dirty="0">
              <a:latin typeface="Cambria"/>
              <a:cs typeface="Cambria"/>
            </a:endParaRPr>
          </a:p>
        </p:txBody>
      </p:sp>
      <p:sp>
        <p:nvSpPr>
          <p:cNvPr id="4" name="Footer Placeholder 3"/>
          <p:cNvSpPr>
            <a:spLocks noGrp="1"/>
          </p:cNvSpPr>
          <p:nvPr>
            <p:ph type="ftr" sz="quarter" idx="11"/>
          </p:nvPr>
        </p:nvSpPr>
        <p:spPr/>
        <p:txBody>
          <a:bodyPr/>
          <a:lstStyle/>
          <a:p>
            <a:r>
              <a:rPr lang="en-US" sz="1400" dirty="0"/>
              <a:t>.</a:t>
            </a:r>
          </a:p>
        </p:txBody>
      </p:sp>
    </p:spTree>
    <p:extLst>
      <p:ext uri="{BB962C8B-B14F-4D97-AF65-F5344CB8AC3E}">
        <p14:creationId xmlns:p14="http://schemas.microsoft.com/office/powerpoint/2010/main" val="46688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9DF42-A8AD-FD45-8035-0D5976EE47F0}"/>
              </a:ext>
            </a:extLst>
          </p:cNvPr>
          <p:cNvSpPr>
            <a:spLocks noGrp="1"/>
          </p:cNvSpPr>
          <p:nvPr>
            <p:ph type="title"/>
          </p:nvPr>
        </p:nvSpPr>
        <p:spPr/>
        <p:txBody>
          <a:bodyPr/>
          <a:lstStyle/>
          <a:p>
            <a:r>
              <a:rPr lang="en-US" dirty="0"/>
              <a:t>Safety Moment</a:t>
            </a:r>
          </a:p>
        </p:txBody>
      </p:sp>
      <p:sp>
        <p:nvSpPr>
          <p:cNvPr id="3" name="Content Placeholder 2">
            <a:extLst>
              <a:ext uri="{FF2B5EF4-FFF2-40B4-BE49-F238E27FC236}">
                <a16:creationId xmlns:a16="http://schemas.microsoft.com/office/drawing/2014/main" id="{681A59EE-A2F6-F145-BAA6-20984A38AEC5}"/>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28874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a:bodyPr>
          <a:lstStyle/>
          <a:p>
            <a:pPr algn="ctr"/>
            <a:r>
              <a:rPr lang="en-US" sz="2400" b="1" dirty="0">
                <a:latin typeface="Cambria" panose="02040503050406030204" pitchFamily="18" charset="0"/>
              </a:rPr>
              <a:t>Process Sharing Subcommittee Members</a:t>
            </a:r>
          </a:p>
        </p:txBody>
      </p:sp>
      <p:sp>
        <p:nvSpPr>
          <p:cNvPr id="3" name="Content Placeholder 2"/>
          <p:cNvSpPr>
            <a:spLocks noGrp="1"/>
          </p:cNvSpPr>
          <p:nvPr>
            <p:ph idx="1"/>
          </p:nvPr>
        </p:nvSpPr>
        <p:spPr>
          <a:xfrm>
            <a:off x="628650" y="1155033"/>
            <a:ext cx="7886700" cy="1222408"/>
          </a:xfrm>
        </p:spPr>
        <p:txBody>
          <a:bodyPr>
            <a:normAutofit/>
          </a:bodyPr>
          <a:lstStyle/>
          <a:p>
            <a:r>
              <a:rPr lang="en-US" sz="2000" dirty="0">
                <a:latin typeface="Cambria" panose="02040503050406030204" pitchFamily="18" charset="0"/>
              </a:rPr>
              <a:t>Alternate Designated Federal Official:  Sherry Borener</a:t>
            </a:r>
          </a:p>
          <a:p>
            <a:r>
              <a:rPr lang="en-US" sz="2000" dirty="0">
                <a:latin typeface="Cambria" panose="02040503050406030204" pitchFamily="18" charset="0"/>
              </a:rPr>
              <a:t>Subcommittee Chair: Mark </a:t>
            </a:r>
            <a:r>
              <a:rPr lang="en-US" sz="2000" dirty="0" err="1">
                <a:latin typeface="Cambria" panose="02040503050406030204" pitchFamily="18" charset="0"/>
              </a:rPr>
              <a:t>Hereth</a:t>
            </a:r>
            <a:endParaRPr lang="en-US" sz="2000" dirty="0">
              <a:latin typeface="Cambria" panose="02040503050406030204" pitchFamily="18" charset="0"/>
            </a:endParaRPr>
          </a:p>
          <a:p>
            <a:r>
              <a:rPr lang="en-US" sz="2000" dirty="0">
                <a:latin typeface="Cambria" panose="02040503050406030204" pitchFamily="18" charset="0"/>
              </a:rPr>
              <a:t>Subcommittee Members: </a:t>
            </a:r>
          </a:p>
        </p:txBody>
      </p:sp>
      <p:sp>
        <p:nvSpPr>
          <p:cNvPr id="5" name="TextBox 4"/>
          <p:cNvSpPr txBox="1"/>
          <p:nvPr/>
        </p:nvSpPr>
        <p:spPr>
          <a:xfrm>
            <a:off x="628650" y="2377441"/>
            <a:ext cx="6214912" cy="2585323"/>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Cambria"/>
                <a:cs typeface="Cambria"/>
              </a:rPr>
              <a:t>Eric Amundsen</a:t>
            </a:r>
          </a:p>
          <a:p>
            <a:pPr marL="285750" indent="-285750">
              <a:buFont typeface="Arial" panose="020B0604020202020204" pitchFamily="34" charset="0"/>
              <a:buChar char="•"/>
            </a:pPr>
            <a:r>
              <a:rPr lang="en-US" i="1" dirty="0">
                <a:latin typeface="Cambria"/>
                <a:cs typeface="Cambria"/>
              </a:rPr>
              <a:t>Kate  </a:t>
            </a:r>
            <a:r>
              <a:rPr lang="en-US" i="1" dirty="0" err="1">
                <a:latin typeface="Cambria"/>
                <a:cs typeface="Cambria"/>
              </a:rPr>
              <a:t>Blystone</a:t>
            </a:r>
            <a:r>
              <a:rPr lang="en-US" i="1" dirty="0">
                <a:latin typeface="Cambria"/>
                <a:cs typeface="Cambria"/>
              </a:rPr>
              <a:t> (phone)</a:t>
            </a:r>
          </a:p>
          <a:p>
            <a:pPr marL="285750" indent="-285750">
              <a:buFont typeface="Arial" panose="020B0604020202020204" pitchFamily="34" charset="0"/>
              <a:buChar char="•"/>
            </a:pPr>
            <a:r>
              <a:rPr lang="en-US" dirty="0">
                <a:latin typeface="Cambria"/>
                <a:cs typeface="Cambria"/>
              </a:rPr>
              <a:t>Bryce Brown</a:t>
            </a:r>
          </a:p>
          <a:p>
            <a:pPr marL="285750" indent="-285750">
              <a:buFont typeface="Arial" panose="020B0604020202020204" pitchFamily="34" charset="0"/>
              <a:buChar char="•"/>
            </a:pPr>
            <a:r>
              <a:rPr lang="en-US" dirty="0">
                <a:latin typeface="Cambria"/>
                <a:cs typeface="Cambria"/>
              </a:rPr>
              <a:t>Dan Cote</a:t>
            </a:r>
          </a:p>
          <a:p>
            <a:pPr marL="285750" indent="-285750">
              <a:buFont typeface="Arial" panose="020B0604020202020204" pitchFamily="34" charset="0"/>
              <a:buChar char="•"/>
            </a:pPr>
            <a:r>
              <a:rPr lang="en-US" i="1" dirty="0">
                <a:latin typeface="Cambria"/>
                <a:cs typeface="Cambria"/>
              </a:rPr>
              <a:t>Alicia Farag</a:t>
            </a:r>
          </a:p>
          <a:p>
            <a:pPr marL="285750" indent="-285750">
              <a:buFont typeface="Arial" panose="020B0604020202020204" pitchFamily="34" charset="0"/>
              <a:buChar char="•"/>
            </a:pPr>
            <a:r>
              <a:rPr lang="en-US" dirty="0">
                <a:latin typeface="Cambria"/>
                <a:cs typeface="Cambria"/>
              </a:rPr>
              <a:t>Leif Jensen</a:t>
            </a:r>
          </a:p>
          <a:p>
            <a:pPr marL="285750" indent="-285750">
              <a:buFont typeface="Arial" panose="020B0604020202020204" pitchFamily="34" charset="0"/>
              <a:buChar char="•"/>
            </a:pPr>
            <a:r>
              <a:rPr lang="en-US" dirty="0">
                <a:latin typeface="Cambria"/>
                <a:cs typeface="Cambria"/>
              </a:rPr>
              <a:t>Walter Jones</a:t>
            </a:r>
          </a:p>
          <a:p>
            <a:pPr marL="285750" indent="-285750">
              <a:buFont typeface="Arial" panose="020B0604020202020204" pitchFamily="34" charset="0"/>
              <a:buChar char="•"/>
            </a:pPr>
            <a:r>
              <a:rPr lang="en-US" dirty="0">
                <a:latin typeface="Cambria"/>
                <a:cs typeface="Cambria"/>
              </a:rPr>
              <a:t>Mike </a:t>
            </a:r>
            <a:r>
              <a:rPr lang="en-US" dirty="0" err="1">
                <a:latin typeface="Cambria"/>
                <a:cs typeface="Cambria"/>
              </a:rPr>
              <a:t>LaMont</a:t>
            </a:r>
            <a:endParaRPr lang="en-US" dirty="0">
              <a:latin typeface="Cambria"/>
              <a:cs typeface="Cambria"/>
            </a:endParaRPr>
          </a:p>
          <a:p>
            <a:pPr marL="285750" indent="-285750">
              <a:buFont typeface="Arial" panose="020B0604020202020204" pitchFamily="34" charset="0"/>
              <a:buChar char="•"/>
            </a:pPr>
            <a:endParaRPr lang="en-US" dirty="0">
              <a:latin typeface="Cambria"/>
              <a:cs typeface="Cambria"/>
            </a:endParaRPr>
          </a:p>
          <a:p>
            <a:pPr marL="285750" indent="-285750">
              <a:buFont typeface="Arial" panose="020B0604020202020204" pitchFamily="34" charset="0"/>
              <a:buChar char="•"/>
            </a:pPr>
            <a:r>
              <a:rPr lang="en-US" dirty="0">
                <a:latin typeface="Cambria"/>
                <a:cs typeface="Cambria"/>
              </a:rPr>
              <a:t>Randy Parker</a:t>
            </a:r>
          </a:p>
          <a:p>
            <a:pPr marL="285750" indent="-285750">
              <a:buFont typeface="Arial" panose="020B0604020202020204" pitchFamily="34" charset="0"/>
              <a:buChar char="•"/>
            </a:pPr>
            <a:r>
              <a:rPr lang="en-US" dirty="0">
                <a:latin typeface="Cambria"/>
                <a:cs typeface="Cambria"/>
              </a:rPr>
              <a:t>Joe </a:t>
            </a:r>
            <a:r>
              <a:rPr lang="en-US" dirty="0" err="1">
                <a:latin typeface="Cambria"/>
                <a:cs typeface="Cambria"/>
              </a:rPr>
              <a:t>Subsits</a:t>
            </a:r>
            <a:endParaRPr lang="en-US" dirty="0">
              <a:latin typeface="Cambria"/>
              <a:cs typeface="Cambria"/>
            </a:endParaRPr>
          </a:p>
          <a:p>
            <a:pPr marL="285750" indent="-285750">
              <a:buFont typeface="Arial" panose="020B0604020202020204" pitchFamily="34" charset="0"/>
              <a:buChar char="•"/>
            </a:pPr>
            <a:r>
              <a:rPr lang="en-US" dirty="0">
                <a:latin typeface="Cambria"/>
                <a:cs typeface="Cambria"/>
              </a:rPr>
              <a:t>Michelle </a:t>
            </a:r>
            <a:r>
              <a:rPr lang="en-US" dirty="0" err="1">
                <a:latin typeface="Cambria"/>
                <a:cs typeface="Cambria"/>
              </a:rPr>
              <a:t>Thebert</a:t>
            </a:r>
            <a:endParaRPr lang="en-US" dirty="0">
              <a:latin typeface="Cambria"/>
              <a:cs typeface="Cambria"/>
            </a:endParaRPr>
          </a:p>
          <a:p>
            <a:pPr marL="285750" indent="-285750">
              <a:buFont typeface="Arial" panose="020B0604020202020204" pitchFamily="34" charset="0"/>
              <a:buChar char="•"/>
            </a:pPr>
            <a:r>
              <a:rPr lang="en-US" dirty="0">
                <a:latin typeface="Cambria"/>
                <a:cs typeface="Cambria"/>
              </a:rPr>
              <a:t>Chris Warner</a:t>
            </a:r>
          </a:p>
          <a:p>
            <a:pPr marL="285750" indent="-285750">
              <a:buFont typeface="Arial" panose="020B0604020202020204" pitchFamily="34" charset="0"/>
              <a:buChar char="•"/>
            </a:pPr>
            <a:r>
              <a:rPr lang="en-US" dirty="0">
                <a:latin typeface="Cambria"/>
                <a:cs typeface="Cambria"/>
              </a:rPr>
              <a:t>Mark Zuniga</a:t>
            </a:r>
          </a:p>
          <a:p>
            <a:pPr marL="285750" indent="-285750">
              <a:buFont typeface="Arial"/>
              <a:buChar char="•"/>
            </a:pPr>
            <a:r>
              <a:rPr lang="en-US" dirty="0">
                <a:latin typeface="Cambria"/>
                <a:cs typeface="Cambria"/>
              </a:rPr>
              <a:t>Warren Randolph</a:t>
            </a:r>
          </a:p>
          <a:p>
            <a:pPr marL="285750" indent="-285750">
              <a:buFont typeface="Arial"/>
              <a:buChar char="•"/>
            </a:pPr>
            <a:r>
              <a:rPr lang="en-US" i="1" dirty="0">
                <a:latin typeface="Cambria"/>
                <a:cs typeface="Cambria"/>
              </a:rPr>
              <a:t>Drew </a:t>
            </a:r>
            <a:r>
              <a:rPr lang="en-US" i="1" dirty="0" err="1">
                <a:latin typeface="Cambria"/>
                <a:cs typeface="Cambria"/>
              </a:rPr>
              <a:t>Hevle</a:t>
            </a:r>
            <a:endParaRPr lang="en-US" i="1" dirty="0">
              <a:latin typeface="Cambria"/>
              <a:cs typeface="Cambria"/>
            </a:endParaRPr>
          </a:p>
          <a:p>
            <a:pPr marL="285750" indent="-285750">
              <a:buFont typeface="Arial"/>
              <a:buChar char="•"/>
            </a:pPr>
            <a:r>
              <a:rPr lang="en-US" i="1" dirty="0">
                <a:latin typeface="Cambria"/>
                <a:cs typeface="Cambria"/>
              </a:rPr>
              <a:t>Jim Crowley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0849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a:latin typeface="Cambria" panose="02040503050406030204" pitchFamily="18" charset="0"/>
              </a:rPr>
              <a:t>Process Sharing Subcommittee</a:t>
            </a:r>
            <a:r>
              <a:rPr lang="en-US" sz="2400" dirty="0">
                <a:latin typeface="Cambria"/>
                <a:cs typeface="Cambria"/>
              </a:rPr>
              <a:t/>
            </a:r>
            <a:br>
              <a:rPr lang="en-US" sz="2400" dirty="0">
                <a:latin typeface="Cambria"/>
                <a:cs typeface="Cambria"/>
              </a:rPr>
            </a:br>
            <a:r>
              <a:rPr lang="en-US" sz="2400" b="1" dirty="0">
                <a:latin typeface="Cambria"/>
                <a:cs typeface="Cambria"/>
              </a:rPr>
              <a:t>Information Sharing Types</a:t>
            </a:r>
          </a:p>
        </p:txBody>
      </p:sp>
      <p:sp>
        <p:nvSpPr>
          <p:cNvPr id="3" name="Content Placeholder 2"/>
          <p:cNvSpPr>
            <a:spLocks noGrp="1"/>
          </p:cNvSpPr>
          <p:nvPr>
            <p:ph idx="1"/>
          </p:nvPr>
        </p:nvSpPr>
        <p:spPr>
          <a:xfrm>
            <a:off x="354106" y="1882588"/>
            <a:ext cx="8485094" cy="3953436"/>
          </a:xfrm>
        </p:spPr>
        <p:txBody>
          <a:bodyPr>
            <a:normAutofit/>
          </a:bodyPr>
          <a:lstStyle/>
          <a:p>
            <a:pPr marL="457200" indent="-457200">
              <a:buFont typeface="+mj-lt"/>
              <a:buAutoNum type="arabicPeriod"/>
            </a:pPr>
            <a:r>
              <a:rPr lang="en-US" sz="2400" dirty="0">
                <a:latin typeface="Cambria"/>
                <a:cs typeface="Cambria"/>
              </a:rPr>
              <a:t>Learnings from routine use of assessment technology (ILI, DA, HT, Other Technology) (PSMS </a:t>
            </a:r>
            <a:r>
              <a:rPr lang="mr-IN" sz="2400" dirty="0">
                <a:latin typeface="Cambria"/>
                <a:cs typeface="Cambria"/>
              </a:rPr>
              <a:t>–</a:t>
            </a:r>
            <a:r>
              <a:rPr lang="en-US" sz="2400" dirty="0">
                <a:latin typeface="Cambria"/>
                <a:cs typeface="Cambria"/>
              </a:rPr>
              <a:t> 9)</a:t>
            </a:r>
          </a:p>
          <a:p>
            <a:pPr marL="457200" indent="-457200">
              <a:buFont typeface="+mj-lt"/>
              <a:buAutoNum type="arabicPeriod"/>
            </a:pPr>
            <a:r>
              <a:rPr lang="en-US" sz="2400" dirty="0">
                <a:latin typeface="Cambria"/>
                <a:cs typeface="Cambria"/>
              </a:rPr>
              <a:t>Learnings from reportable incidents and accidents, and possibly near misses (PSMS </a:t>
            </a:r>
            <a:r>
              <a:rPr lang="mr-IN" sz="2400" dirty="0">
                <a:latin typeface="Cambria"/>
                <a:cs typeface="Cambria"/>
              </a:rPr>
              <a:t>–</a:t>
            </a:r>
            <a:r>
              <a:rPr lang="en-US" sz="2400" dirty="0">
                <a:latin typeface="Cambria"/>
                <a:cs typeface="Cambria"/>
              </a:rPr>
              <a:t> 9)</a:t>
            </a:r>
          </a:p>
          <a:p>
            <a:pPr marL="457200" indent="-457200">
              <a:buFont typeface="+mj-lt"/>
              <a:buAutoNum type="arabicPeriod"/>
            </a:pPr>
            <a:r>
              <a:rPr lang="en-US" sz="2400" dirty="0">
                <a:latin typeface="Cambria"/>
                <a:cs typeface="Cambria"/>
              </a:rPr>
              <a:t>Learnings with our public stakeholders (SMS </a:t>
            </a:r>
            <a:r>
              <a:rPr lang="mr-IN" sz="2400" dirty="0">
                <a:latin typeface="Cambria"/>
                <a:cs typeface="Cambria"/>
              </a:rPr>
              <a:t>–</a:t>
            </a:r>
            <a:r>
              <a:rPr lang="en-US" sz="2400" dirty="0">
                <a:latin typeface="Cambria"/>
                <a:cs typeface="Cambria"/>
              </a:rPr>
              <a:t> 2)</a:t>
            </a:r>
          </a:p>
          <a:p>
            <a:pPr marL="457200" indent="-457200">
              <a:buFont typeface="+mj-lt"/>
              <a:buAutoNum type="arabicPeriod"/>
            </a:pPr>
            <a:r>
              <a:rPr lang="en-US" sz="2400" dirty="0">
                <a:latin typeface="Cambria"/>
                <a:cs typeface="Cambria"/>
              </a:rPr>
              <a:t>Learnings about specific risks (SMS </a:t>
            </a:r>
            <a:r>
              <a:rPr lang="mr-IN" sz="2400" dirty="0">
                <a:latin typeface="Cambria"/>
                <a:cs typeface="Cambria"/>
              </a:rPr>
              <a:t>–</a:t>
            </a:r>
            <a:r>
              <a:rPr lang="en-US" sz="2400" dirty="0">
                <a:latin typeface="Cambria"/>
                <a:cs typeface="Cambria"/>
              </a:rPr>
              <a:t> 6)</a:t>
            </a:r>
          </a:p>
          <a:p>
            <a:pPr marL="457200" indent="-457200">
              <a:buFont typeface="+mj-lt"/>
              <a:buAutoNum type="arabicPeriod"/>
            </a:pPr>
            <a:r>
              <a:rPr lang="en-US" sz="2400" dirty="0">
                <a:latin typeface="Cambria"/>
                <a:cs typeface="Cambria"/>
              </a:rPr>
              <a:t>Specific discrete assessment data (SMS - 6)</a:t>
            </a:r>
          </a:p>
        </p:txBody>
      </p:sp>
      <p:sp>
        <p:nvSpPr>
          <p:cNvPr id="4" name="Footer Placeholder 3"/>
          <p:cNvSpPr>
            <a:spLocks noGrp="1"/>
          </p:cNvSpPr>
          <p:nvPr>
            <p:ph type="ftr" sz="quarter" idx="11"/>
          </p:nvPr>
        </p:nvSpPr>
        <p:spPr/>
        <p:txBody>
          <a:bodyPr/>
          <a:lstStyle/>
          <a:p>
            <a:r>
              <a:rPr lang="en-US" sz="1400" dirty="0"/>
              <a:t>.</a:t>
            </a:r>
          </a:p>
        </p:txBody>
      </p:sp>
    </p:spTree>
    <p:extLst>
      <p:ext uri="{BB962C8B-B14F-4D97-AF65-F5344CB8AC3E}">
        <p14:creationId xmlns:p14="http://schemas.microsoft.com/office/powerpoint/2010/main" val="2791049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fontScale="90000"/>
          </a:bodyPr>
          <a:lstStyle/>
          <a:p>
            <a:pPr algn="ctr"/>
            <a:r>
              <a:rPr lang="en-US" sz="2400" b="1" dirty="0">
                <a:latin typeface="Cambria" panose="02040503050406030204" pitchFamily="18" charset="0"/>
              </a:rPr>
              <a:t>Subcommittee Process Sharing</a:t>
            </a:r>
            <a:br>
              <a:rPr lang="en-US" sz="2400" b="1" dirty="0">
                <a:latin typeface="Cambria" panose="02040503050406030204" pitchFamily="18" charset="0"/>
              </a:rPr>
            </a:br>
            <a:r>
              <a:rPr lang="en-US" sz="2400" b="1" dirty="0">
                <a:latin typeface="Cambria" panose="02040503050406030204" pitchFamily="18" charset="0"/>
              </a:rPr>
              <a:t>Recent Activities/Actions</a:t>
            </a:r>
          </a:p>
        </p:txBody>
      </p:sp>
      <p:sp>
        <p:nvSpPr>
          <p:cNvPr id="3" name="Content Placeholder 2"/>
          <p:cNvSpPr>
            <a:spLocks noGrp="1"/>
          </p:cNvSpPr>
          <p:nvPr>
            <p:ph idx="1"/>
          </p:nvPr>
        </p:nvSpPr>
        <p:spPr>
          <a:xfrm>
            <a:off x="628650" y="1155033"/>
            <a:ext cx="7886700" cy="4292038"/>
          </a:xfrm>
        </p:spPr>
        <p:txBody>
          <a:bodyPr>
            <a:normAutofit/>
          </a:bodyPr>
          <a:lstStyle/>
          <a:p>
            <a:r>
              <a:rPr lang="en-US" sz="2400" dirty="0">
                <a:latin typeface="Cambria" panose="02040503050406030204" pitchFamily="18" charset="0"/>
              </a:rPr>
              <a:t>Had joint discussions with Best Practices and Technology Subcommittees</a:t>
            </a:r>
          </a:p>
          <a:p>
            <a:r>
              <a:rPr lang="en-US" sz="2400" dirty="0">
                <a:latin typeface="Cambria" panose="02040503050406030204" pitchFamily="18" charset="0"/>
              </a:rPr>
              <a:t>Developed 12 draft recommendations and vetted them during August 21 meeting</a:t>
            </a:r>
          </a:p>
          <a:p>
            <a:pPr lvl="1"/>
            <a:r>
              <a:rPr lang="en-US" sz="2100" dirty="0">
                <a:latin typeface="Cambria" panose="02040503050406030204" pitchFamily="18" charset="0"/>
              </a:rPr>
              <a:t>Discussed improvements to recommendations</a:t>
            </a:r>
          </a:p>
          <a:p>
            <a:pPr lvl="1"/>
            <a:r>
              <a:rPr lang="en-US" sz="2100" dirty="0">
                <a:latin typeface="Cambria" panose="02040503050406030204" pitchFamily="18" charset="0"/>
              </a:rPr>
              <a:t>Agreed upon combining</a:t>
            </a:r>
          </a:p>
          <a:p>
            <a:r>
              <a:rPr lang="en-US" sz="2400" dirty="0">
                <a:latin typeface="Cambria" panose="02040503050406030204" pitchFamily="18" charset="0"/>
              </a:rPr>
              <a:t>What are expectations of each stakeholder group? (raised in this subcommittee meeting)</a:t>
            </a:r>
          </a:p>
          <a:p>
            <a:endParaRPr lang="en-US" sz="3200" dirty="0">
              <a:latin typeface="Cambria" panose="02040503050406030204" pitchFamily="18" charset="0"/>
            </a:endParaRPr>
          </a:p>
        </p:txBody>
      </p:sp>
    </p:spTree>
    <p:extLst>
      <p:ext uri="{BB962C8B-B14F-4D97-AF65-F5344CB8AC3E}">
        <p14:creationId xmlns:p14="http://schemas.microsoft.com/office/powerpoint/2010/main" val="2260063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4318FD-5448-2C4B-8856-E38F79E76EF8}"/>
              </a:ext>
            </a:extLst>
          </p:cNvPr>
          <p:cNvSpPr>
            <a:spLocks noGrp="1"/>
          </p:cNvSpPr>
          <p:nvPr>
            <p:ph type="title"/>
          </p:nvPr>
        </p:nvSpPr>
        <p:spPr/>
        <p:txBody>
          <a:bodyPr/>
          <a:lstStyle/>
          <a:p>
            <a:r>
              <a:rPr lang="en-US" dirty="0"/>
              <a:t>Community of Practice - Stakeholders</a:t>
            </a:r>
          </a:p>
        </p:txBody>
      </p:sp>
      <p:sp>
        <p:nvSpPr>
          <p:cNvPr id="5" name="Rectangle 2">
            <a:extLst>
              <a:ext uri="{FF2B5EF4-FFF2-40B4-BE49-F238E27FC236}">
                <a16:creationId xmlns:a16="http://schemas.microsoft.com/office/drawing/2014/main" id="{FF007479-BCED-DE43-B7C0-7E92F2C4EBEE}"/>
              </a:ext>
            </a:extLst>
          </p:cNvPr>
          <p:cNvSpPr>
            <a:spLocks noChangeArrowheads="1"/>
          </p:cNvSpPr>
          <p:nvPr/>
        </p:nvSpPr>
        <p:spPr bwMode="auto">
          <a:xfrm>
            <a:off x="1463040" y="213741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1CCE4CF2-215D-864B-9C19-3F9FF024772A}"/>
              </a:ext>
            </a:extLst>
          </p:cNvPr>
          <p:cNvGraphicFramePr>
            <a:graphicFrameLocks noChangeAspect="1"/>
          </p:cNvGraphicFramePr>
          <p:nvPr>
            <p:extLst>
              <p:ext uri="{D42A27DB-BD31-4B8C-83A1-F6EECF244321}">
                <p14:modId xmlns:p14="http://schemas.microsoft.com/office/powerpoint/2010/main" val="1428316483"/>
              </p:ext>
            </p:extLst>
          </p:nvPr>
        </p:nvGraphicFramePr>
        <p:xfrm>
          <a:off x="1463040" y="2137410"/>
          <a:ext cx="5943600" cy="4521200"/>
        </p:xfrm>
        <a:graphic>
          <a:graphicData uri="http://schemas.openxmlformats.org/presentationml/2006/ole">
            <mc:AlternateContent xmlns:mc="http://schemas.openxmlformats.org/markup-compatibility/2006">
              <mc:Choice xmlns:v="urn:schemas-microsoft-com:vml" Requires="v">
                <p:oleObj spid="_x0000_s2060" r:id="rId3" imgW="4787900" imgH="3638550" progId="Visio.Drawing.15">
                  <p:embed/>
                </p:oleObj>
              </mc:Choice>
              <mc:Fallback>
                <p:oleObj r:id="rId3" imgW="4787900" imgH="363855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3040" y="2137410"/>
                        <a:ext cx="5943600" cy="452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a:extLst>
              <a:ext uri="{FF2B5EF4-FFF2-40B4-BE49-F238E27FC236}">
                <a16:creationId xmlns:a16="http://schemas.microsoft.com/office/drawing/2014/main" id="{70C63302-5664-5348-B9F1-58348854EBCA}"/>
              </a:ext>
            </a:extLst>
          </p:cNvPr>
          <p:cNvSpPr/>
          <p:nvPr/>
        </p:nvSpPr>
        <p:spPr>
          <a:xfrm>
            <a:off x="2731770" y="2777490"/>
            <a:ext cx="3497580" cy="31775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7">
            <a:extLst>
              <a:ext uri="{FF2B5EF4-FFF2-40B4-BE49-F238E27FC236}">
                <a16:creationId xmlns:a16="http://schemas.microsoft.com/office/drawing/2014/main" id="{3474A572-5991-E045-98A8-24F1B4F44B4F}"/>
              </a:ext>
            </a:extLst>
          </p:cNvPr>
          <p:cNvSpPr/>
          <p:nvPr/>
        </p:nvSpPr>
        <p:spPr>
          <a:xfrm rot="19702856">
            <a:off x="2510957" y="4315099"/>
            <a:ext cx="299281" cy="537210"/>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7B84253-F16A-F244-BAC8-77E2EBB4E75B}"/>
              </a:ext>
            </a:extLst>
          </p:cNvPr>
          <p:cNvSpPr/>
          <p:nvPr/>
        </p:nvSpPr>
        <p:spPr>
          <a:xfrm>
            <a:off x="3520440" y="2754630"/>
            <a:ext cx="640080" cy="160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BDE8432-44B6-404D-81B1-1DD5944CF675}"/>
              </a:ext>
            </a:extLst>
          </p:cNvPr>
          <p:cNvSpPr/>
          <p:nvPr/>
        </p:nvSpPr>
        <p:spPr>
          <a:xfrm>
            <a:off x="5135880" y="5909311"/>
            <a:ext cx="640080" cy="160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809A663-D45B-DE41-88E0-D8A89890FA97}"/>
              </a:ext>
            </a:extLst>
          </p:cNvPr>
          <p:cNvSpPr/>
          <p:nvPr/>
        </p:nvSpPr>
        <p:spPr>
          <a:xfrm>
            <a:off x="3318510" y="5875021"/>
            <a:ext cx="640080" cy="160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a:extLst>
              <a:ext uri="{FF2B5EF4-FFF2-40B4-BE49-F238E27FC236}">
                <a16:creationId xmlns:a16="http://schemas.microsoft.com/office/drawing/2014/main" id="{A9DA0770-4BA3-BB46-854D-A741C54F31D4}"/>
              </a:ext>
            </a:extLst>
          </p:cNvPr>
          <p:cNvSpPr/>
          <p:nvPr/>
        </p:nvSpPr>
        <p:spPr>
          <a:xfrm rot="19945448">
            <a:off x="6126480" y="4137660"/>
            <a:ext cx="205740" cy="331470"/>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3459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EDA78-C7DF-704B-B25A-7CE3B8FF3E1A}"/>
              </a:ext>
            </a:extLst>
          </p:cNvPr>
          <p:cNvSpPr>
            <a:spLocks noGrp="1"/>
          </p:cNvSpPr>
          <p:nvPr>
            <p:ph type="title"/>
          </p:nvPr>
        </p:nvSpPr>
        <p:spPr/>
        <p:txBody>
          <a:bodyPr/>
          <a:lstStyle/>
          <a:p>
            <a:r>
              <a:rPr lang="en-US" dirty="0"/>
              <a:t>Current State – Data Sharing Under API RP 1163 Construct</a:t>
            </a:r>
          </a:p>
        </p:txBody>
      </p:sp>
      <p:sp>
        <p:nvSpPr>
          <p:cNvPr id="13" name="Oval 12">
            <a:extLst>
              <a:ext uri="{FF2B5EF4-FFF2-40B4-BE49-F238E27FC236}">
                <a16:creationId xmlns:a16="http://schemas.microsoft.com/office/drawing/2014/main" id="{D3DE7954-16BB-D946-9294-C777402B1C9B}"/>
              </a:ext>
            </a:extLst>
          </p:cNvPr>
          <p:cNvSpPr/>
          <p:nvPr/>
        </p:nvSpPr>
        <p:spPr>
          <a:xfrm>
            <a:off x="3830444" y="2408663"/>
            <a:ext cx="1483111" cy="14087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Operator</a:t>
            </a:r>
          </a:p>
        </p:txBody>
      </p:sp>
      <p:sp>
        <p:nvSpPr>
          <p:cNvPr id="14" name="Oval 13">
            <a:extLst>
              <a:ext uri="{FF2B5EF4-FFF2-40B4-BE49-F238E27FC236}">
                <a16:creationId xmlns:a16="http://schemas.microsoft.com/office/drawing/2014/main" id="{DC02557C-BFC4-DD41-A113-548F141378AC}"/>
              </a:ext>
            </a:extLst>
          </p:cNvPr>
          <p:cNvSpPr/>
          <p:nvPr/>
        </p:nvSpPr>
        <p:spPr>
          <a:xfrm>
            <a:off x="3830444" y="4246849"/>
            <a:ext cx="1483111" cy="140877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ILI Service Provider</a:t>
            </a:r>
          </a:p>
        </p:txBody>
      </p:sp>
      <p:cxnSp>
        <p:nvCxnSpPr>
          <p:cNvPr id="17" name="Straight Arrow Connector 16">
            <a:extLst>
              <a:ext uri="{FF2B5EF4-FFF2-40B4-BE49-F238E27FC236}">
                <a16:creationId xmlns:a16="http://schemas.microsoft.com/office/drawing/2014/main" id="{B7DFFD03-7615-2C4D-A12F-1DEAB5ABEC29}"/>
              </a:ext>
            </a:extLst>
          </p:cNvPr>
          <p:cNvCxnSpPr>
            <a:cxnSpLocks/>
            <a:stCxn id="14" idx="0"/>
            <a:endCxn id="13" idx="4"/>
          </p:cNvCxnSpPr>
          <p:nvPr/>
        </p:nvCxnSpPr>
        <p:spPr>
          <a:xfrm flipV="1">
            <a:off x="4572000" y="3817433"/>
            <a:ext cx="0" cy="42941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62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EDA78-C7DF-704B-B25A-7CE3B8FF3E1A}"/>
              </a:ext>
            </a:extLst>
          </p:cNvPr>
          <p:cNvSpPr>
            <a:spLocks noGrp="1"/>
          </p:cNvSpPr>
          <p:nvPr>
            <p:ph type="title"/>
          </p:nvPr>
        </p:nvSpPr>
        <p:spPr/>
        <p:txBody>
          <a:bodyPr/>
          <a:lstStyle/>
          <a:p>
            <a:r>
              <a:rPr lang="en-US" dirty="0"/>
              <a:t>Evolve to Improve and Integrate </a:t>
            </a:r>
          </a:p>
        </p:txBody>
      </p:sp>
      <p:sp>
        <p:nvSpPr>
          <p:cNvPr id="13" name="Oval 12">
            <a:extLst>
              <a:ext uri="{FF2B5EF4-FFF2-40B4-BE49-F238E27FC236}">
                <a16:creationId xmlns:a16="http://schemas.microsoft.com/office/drawing/2014/main" id="{D3DE7954-16BB-D946-9294-C777402B1C9B}"/>
              </a:ext>
            </a:extLst>
          </p:cNvPr>
          <p:cNvSpPr/>
          <p:nvPr/>
        </p:nvSpPr>
        <p:spPr>
          <a:xfrm>
            <a:off x="3830444" y="2408663"/>
            <a:ext cx="1483111" cy="14087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Operator</a:t>
            </a:r>
          </a:p>
        </p:txBody>
      </p:sp>
      <p:sp>
        <p:nvSpPr>
          <p:cNvPr id="14" name="Oval 13">
            <a:extLst>
              <a:ext uri="{FF2B5EF4-FFF2-40B4-BE49-F238E27FC236}">
                <a16:creationId xmlns:a16="http://schemas.microsoft.com/office/drawing/2014/main" id="{DC02557C-BFC4-DD41-A113-548F141378AC}"/>
              </a:ext>
            </a:extLst>
          </p:cNvPr>
          <p:cNvSpPr/>
          <p:nvPr/>
        </p:nvSpPr>
        <p:spPr>
          <a:xfrm>
            <a:off x="2347333" y="4166839"/>
            <a:ext cx="1483111" cy="14087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ILI Service Provider</a:t>
            </a:r>
          </a:p>
        </p:txBody>
      </p:sp>
      <p:sp>
        <p:nvSpPr>
          <p:cNvPr id="15" name="Oval 14">
            <a:extLst>
              <a:ext uri="{FF2B5EF4-FFF2-40B4-BE49-F238E27FC236}">
                <a16:creationId xmlns:a16="http://schemas.microsoft.com/office/drawing/2014/main" id="{FAFB0D1E-9083-D747-8A61-9C4C94824C80}"/>
              </a:ext>
            </a:extLst>
          </p:cNvPr>
          <p:cNvSpPr/>
          <p:nvPr/>
        </p:nvSpPr>
        <p:spPr>
          <a:xfrm>
            <a:off x="5313555" y="4166839"/>
            <a:ext cx="1483111" cy="140877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NDE Service Provider</a:t>
            </a:r>
          </a:p>
        </p:txBody>
      </p:sp>
      <p:cxnSp>
        <p:nvCxnSpPr>
          <p:cNvPr id="17" name="Straight Arrow Connector 16">
            <a:extLst>
              <a:ext uri="{FF2B5EF4-FFF2-40B4-BE49-F238E27FC236}">
                <a16:creationId xmlns:a16="http://schemas.microsoft.com/office/drawing/2014/main" id="{B7DFFD03-7615-2C4D-A12F-1DEAB5ABEC29}"/>
              </a:ext>
            </a:extLst>
          </p:cNvPr>
          <p:cNvCxnSpPr>
            <a:stCxn id="14" idx="7"/>
            <a:endCxn id="13" idx="3"/>
          </p:cNvCxnSpPr>
          <p:nvPr/>
        </p:nvCxnSpPr>
        <p:spPr>
          <a:xfrm flipV="1">
            <a:off x="3613247" y="3611123"/>
            <a:ext cx="434394" cy="76202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5E39ED8E-60CF-2244-8B66-AC418A4C7892}"/>
              </a:ext>
            </a:extLst>
          </p:cNvPr>
          <p:cNvCxnSpPr>
            <a:stCxn id="14" idx="6"/>
          </p:cNvCxnSpPr>
          <p:nvPr/>
        </p:nvCxnSpPr>
        <p:spPr>
          <a:xfrm>
            <a:off x="3830444" y="4871224"/>
            <a:ext cx="1483111" cy="9386"/>
          </a:xfrm>
          <a:prstGeom prst="straightConnector1">
            <a:avLst/>
          </a:prstGeom>
          <a:ln w="28575">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02DB34E6-34FF-3140-AA8D-BEF722012A3E}"/>
              </a:ext>
            </a:extLst>
          </p:cNvPr>
          <p:cNvCxnSpPr>
            <a:stCxn id="13" idx="5"/>
            <a:endCxn id="15" idx="1"/>
          </p:cNvCxnSpPr>
          <p:nvPr/>
        </p:nvCxnSpPr>
        <p:spPr>
          <a:xfrm>
            <a:off x="5096358" y="3611123"/>
            <a:ext cx="434394" cy="762026"/>
          </a:xfrm>
          <a:prstGeom prst="straightConnector1">
            <a:avLst/>
          </a:prstGeom>
          <a:ln w="28575">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BE991883-AB68-C241-BB4C-233A02C97A79}"/>
              </a:ext>
            </a:extLst>
          </p:cNvPr>
          <p:cNvSpPr/>
          <p:nvPr/>
        </p:nvSpPr>
        <p:spPr>
          <a:xfrm>
            <a:off x="1125344" y="4147789"/>
            <a:ext cx="1483111" cy="1408770"/>
          </a:xfrm>
          <a:prstGeom prst="ellipse">
            <a:avLst/>
          </a:prstGeom>
          <a:solidFill>
            <a:schemeClr val="accent2">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 Service Provider</a:t>
            </a:r>
          </a:p>
        </p:txBody>
      </p:sp>
    </p:spTree>
    <p:extLst>
      <p:ext uri="{BB962C8B-B14F-4D97-AF65-F5344CB8AC3E}">
        <p14:creationId xmlns:p14="http://schemas.microsoft.com/office/powerpoint/2010/main" val="267519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EDA78-C7DF-704B-B25A-7CE3B8FF3E1A}"/>
              </a:ext>
            </a:extLst>
          </p:cNvPr>
          <p:cNvSpPr>
            <a:spLocks noGrp="1"/>
          </p:cNvSpPr>
          <p:nvPr>
            <p:ph type="title"/>
          </p:nvPr>
        </p:nvSpPr>
        <p:spPr/>
        <p:txBody>
          <a:bodyPr/>
          <a:lstStyle/>
          <a:p>
            <a:r>
              <a:rPr lang="en-US" dirty="0"/>
              <a:t>Evolve to Improve and Integrate </a:t>
            </a:r>
          </a:p>
        </p:txBody>
      </p:sp>
      <p:sp>
        <p:nvSpPr>
          <p:cNvPr id="13" name="Oval 12">
            <a:extLst>
              <a:ext uri="{FF2B5EF4-FFF2-40B4-BE49-F238E27FC236}">
                <a16:creationId xmlns:a16="http://schemas.microsoft.com/office/drawing/2014/main" id="{D3DE7954-16BB-D946-9294-C777402B1C9B}"/>
              </a:ext>
            </a:extLst>
          </p:cNvPr>
          <p:cNvSpPr/>
          <p:nvPr/>
        </p:nvSpPr>
        <p:spPr>
          <a:xfrm>
            <a:off x="2961764" y="3083033"/>
            <a:ext cx="1483111" cy="14087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Operator</a:t>
            </a:r>
          </a:p>
        </p:txBody>
      </p:sp>
      <p:sp>
        <p:nvSpPr>
          <p:cNvPr id="14" name="Oval 13">
            <a:extLst>
              <a:ext uri="{FF2B5EF4-FFF2-40B4-BE49-F238E27FC236}">
                <a16:creationId xmlns:a16="http://schemas.microsoft.com/office/drawing/2014/main" id="{DC02557C-BFC4-DD41-A113-548F141378AC}"/>
              </a:ext>
            </a:extLst>
          </p:cNvPr>
          <p:cNvSpPr/>
          <p:nvPr/>
        </p:nvSpPr>
        <p:spPr>
          <a:xfrm>
            <a:off x="1478653" y="4841209"/>
            <a:ext cx="1483111" cy="14087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ILI Service Provider</a:t>
            </a:r>
          </a:p>
        </p:txBody>
      </p:sp>
      <p:sp>
        <p:nvSpPr>
          <p:cNvPr id="15" name="Oval 14">
            <a:extLst>
              <a:ext uri="{FF2B5EF4-FFF2-40B4-BE49-F238E27FC236}">
                <a16:creationId xmlns:a16="http://schemas.microsoft.com/office/drawing/2014/main" id="{FAFB0D1E-9083-D747-8A61-9C4C94824C80}"/>
              </a:ext>
            </a:extLst>
          </p:cNvPr>
          <p:cNvSpPr/>
          <p:nvPr/>
        </p:nvSpPr>
        <p:spPr>
          <a:xfrm>
            <a:off x="4444875" y="4841209"/>
            <a:ext cx="1483111" cy="140877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NDE Service Provider</a:t>
            </a:r>
          </a:p>
        </p:txBody>
      </p:sp>
      <p:cxnSp>
        <p:nvCxnSpPr>
          <p:cNvPr id="17" name="Straight Arrow Connector 16">
            <a:extLst>
              <a:ext uri="{FF2B5EF4-FFF2-40B4-BE49-F238E27FC236}">
                <a16:creationId xmlns:a16="http://schemas.microsoft.com/office/drawing/2014/main" id="{B7DFFD03-7615-2C4D-A12F-1DEAB5ABEC29}"/>
              </a:ext>
            </a:extLst>
          </p:cNvPr>
          <p:cNvCxnSpPr>
            <a:stCxn id="14" idx="7"/>
            <a:endCxn id="13" idx="3"/>
          </p:cNvCxnSpPr>
          <p:nvPr/>
        </p:nvCxnSpPr>
        <p:spPr>
          <a:xfrm flipV="1">
            <a:off x="2744567" y="4285493"/>
            <a:ext cx="434394" cy="76202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5E39ED8E-60CF-2244-8B66-AC418A4C7892}"/>
              </a:ext>
            </a:extLst>
          </p:cNvPr>
          <p:cNvCxnSpPr>
            <a:stCxn id="14" idx="6"/>
          </p:cNvCxnSpPr>
          <p:nvPr/>
        </p:nvCxnSpPr>
        <p:spPr>
          <a:xfrm>
            <a:off x="2961764" y="5545594"/>
            <a:ext cx="1496610" cy="9430"/>
          </a:xfrm>
          <a:prstGeom prst="straightConnector1">
            <a:avLst/>
          </a:prstGeom>
          <a:ln w="28575">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02DB34E6-34FF-3140-AA8D-BEF722012A3E}"/>
              </a:ext>
            </a:extLst>
          </p:cNvPr>
          <p:cNvCxnSpPr>
            <a:stCxn id="13" idx="5"/>
            <a:endCxn id="15" idx="1"/>
          </p:cNvCxnSpPr>
          <p:nvPr/>
        </p:nvCxnSpPr>
        <p:spPr>
          <a:xfrm>
            <a:off x="4227678" y="4285493"/>
            <a:ext cx="434394" cy="762026"/>
          </a:xfrm>
          <a:prstGeom prst="straightConnector1">
            <a:avLst/>
          </a:prstGeom>
          <a:ln w="28575">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BE991883-AB68-C241-BB4C-233A02C97A79}"/>
              </a:ext>
            </a:extLst>
          </p:cNvPr>
          <p:cNvSpPr/>
          <p:nvPr/>
        </p:nvSpPr>
        <p:spPr>
          <a:xfrm>
            <a:off x="256664" y="4822159"/>
            <a:ext cx="1483111" cy="1408770"/>
          </a:xfrm>
          <a:prstGeom prst="ellipse">
            <a:avLst/>
          </a:prstGeom>
          <a:solidFill>
            <a:schemeClr val="accent2">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 Service Provider</a:t>
            </a:r>
          </a:p>
        </p:txBody>
      </p:sp>
      <p:graphicFrame>
        <p:nvGraphicFramePr>
          <p:cNvPr id="10" name="Diagram 9">
            <a:extLst>
              <a:ext uri="{FF2B5EF4-FFF2-40B4-BE49-F238E27FC236}">
                <a16:creationId xmlns:a16="http://schemas.microsoft.com/office/drawing/2014/main" id="{53B1C081-704C-7E42-B353-8958886095CC}"/>
              </a:ext>
            </a:extLst>
          </p:cNvPr>
          <p:cNvGraphicFramePr/>
          <p:nvPr>
            <p:extLst>
              <p:ext uri="{D42A27DB-BD31-4B8C-83A1-F6EECF244321}">
                <p14:modId xmlns:p14="http://schemas.microsoft.com/office/powerpoint/2010/main" val="3059582272"/>
              </p:ext>
            </p:extLst>
          </p:nvPr>
        </p:nvGraphicFramePr>
        <p:xfrm>
          <a:off x="3958715" y="1435011"/>
          <a:ext cx="5173855" cy="3056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Up Arrow 6">
            <a:extLst>
              <a:ext uri="{FF2B5EF4-FFF2-40B4-BE49-F238E27FC236}">
                <a16:creationId xmlns:a16="http://schemas.microsoft.com/office/drawing/2014/main" id="{FD447940-3DE8-E94D-8D07-BF6838E0FC3A}"/>
              </a:ext>
            </a:extLst>
          </p:cNvPr>
          <p:cNvSpPr/>
          <p:nvPr/>
        </p:nvSpPr>
        <p:spPr>
          <a:xfrm rot="3169011">
            <a:off x="4617720" y="3840480"/>
            <a:ext cx="857250" cy="6057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6445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1395</TotalTime>
  <Words>644</Words>
  <Application>Microsoft Office PowerPoint</Application>
  <PresentationFormat>On-screen Show (4:3)</PresentationFormat>
  <Paragraphs>112</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Office Theme</vt:lpstr>
      <vt:lpstr>Microsoft Visio Drawing</vt:lpstr>
      <vt:lpstr>Voluntary Information-sharing System Federal Advisory Committee Process Sharing Subcommittee</vt:lpstr>
      <vt:lpstr>Safety Moment</vt:lpstr>
      <vt:lpstr>Process Sharing Subcommittee Members</vt:lpstr>
      <vt:lpstr>Process Sharing Subcommittee Information Sharing Types</vt:lpstr>
      <vt:lpstr>Subcommittee Process Sharing Recent Activities/Actions</vt:lpstr>
      <vt:lpstr>Community of Practice - Stakeholders</vt:lpstr>
      <vt:lpstr>Current State – Data Sharing Under API RP 1163 Construct</vt:lpstr>
      <vt:lpstr>Evolve to Improve and Integrate </vt:lpstr>
      <vt:lpstr>Evolve to Improve and Integrate </vt:lpstr>
      <vt:lpstr>Fully Mature VIS</vt:lpstr>
      <vt:lpstr>Recommendations for the VIS WG Committee</vt:lpstr>
      <vt:lpstr>Recommendations for the VIS WG Committee</vt:lpstr>
      <vt:lpstr>Recommendations for the VIS WG Committee</vt:lpstr>
      <vt:lpstr>Questions/Comments</vt:lpstr>
      <vt:lpstr>Process Sharing Subcommittee Task Statement</vt:lpstr>
      <vt:lpstr>Process Sharing Subcommittee Report Outline (Draft, Work In Progress)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Advisory Committee Name Subcommittee Name</dc:title>
  <dc:creator>Dr. Christie Murray</dc:creator>
  <cp:lastModifiedBy>Murray, Christie (PHMSA)</cp:lastModifiedBy>
  <cp:revision>52</cp:revision>
  <dcterms:created xsi:type="dcterms:W3CDTF">2017-12-13T13:26:32Z</dcterms:created>
  <dcterms:modified xsi:type="dcterms:W3CDTF">2018-08-23T18:03:34Z</dcterms:modified>
</cp:coreProperties>
</file>